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456" r:id="rId2"/>
    <p:sldId id="740" r:id="rId3"/>
    <p:sldId id="741" r:id="rId4"/>
    <p:sldId id="735" r:id="rId5"/>
    <p:sldId id="736" r:id="rId6"/>
    <p:sldId id="737" r:id="rId7"/>
    <p:sldId id="739" r:id="rId8"/>
    <p:sldId id="742" r:id="rId9"/>
    <p:sldId id="738" r:id="rId10"/>
    <p:sldId id="300" r:id="rId11"/>
  </p:sldIdLst>
  <p:sldSz cx="12192000" cy="6858000"/>
  <p:notesSz cx="6858000" cy="9144000"/>
  <p:defaultTextStyle>
    <a:defPPr>
      <a:defRPr lang="es-ES_tradnl"/>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3975BC"/>
    <a:srgbClr val="FFFFFF"/>
    <a:srgbClr val="F5F5F5"/>
    <a:srgbClr val="3875BA"/>
    <a:srgbClr val="3A74BB"/>
    <a:srgbClr val="3777BA"/>
    <a:srgbClr val="3876BA"/>
    <a:srgbClr val="000000"/>
    <a:srgbClr val="3776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68"/>
    <p:restoredTop sz="94688"/>
  </p:normalViewPr>
  <p:slideViewPr>
    <p:cSldViewPr snapToGrid="0" snapToObjects="1">
      <p:cViewPr varScale="1">
        <p:scale>
          <a:sx n="61" d="100"/>
          <a:sy n="61" d="100"/>
        </p:scale>
        <p:origin x="248" y="15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BA43290B-164D-1945-8DD5-4ACC8F3D2BCD}" type="datetimeFigureOut">
              <a:rPr lang="es-ES_tradnl"/>
              <a:pPr>
                <a:defRPr/>
              </a:pPr>
              <a:t>12/1/22</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DAC299C-AABF-724F-9DFD-37D549356A1F}" type="slidenum">
              <a:rPr lang="es-ES_tradnl"/>
              <a:pPr>
                <a:defRPr/>
              </a:pPr>
              <a:t>‹#›</a:t>
            </a:fld>
            <a:endParaRPr lang="es-ES_tradnl"/>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4E10BB48-E228-C142-8476-D0A867442604}" type="datetimeFigureOut">
              <a:rPr lang="es-ES_tradnl"/>
              <a:pPr>
                <a:defRPr/>
              </a:pPr>
              <a:t>12/1/22</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ES_tradnl"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noProof="0"/>
              <a:t>Haga clic para modificar los estilos de texto del patrón</a:t>
            </a:r>
          </a:p>
          <a:p>
            <a:pPr lvl="1"/>
            <a:r>
              <a:rPr lang="es-ES_tradnl" noProof="0"/>
              <a:t>Segundo nivel</a:t>
            </a:r>
          </a:p>
          <a:p>
            <a:pPr lvl="2"/>
            <a:r>
              <a:rPr lang="es-ES_tradnl" noProof="0"/>
              <a:t>Tercer nivel</a:t>
            </a:r>
          </a:p>
          <a:p>
            <a:pPr lvl="3"/>
            <a:r>
              <a:rPr lang="es-ES_tradnl" noProof="0"/>
              <a:t>Cuarto nivel</a:t>
            </a:r>
          </a:p>
          <a:p>
            <a:pPr lvl="4"/>
            <a:r>
              <a:rPr lang="es-ES_tradnl"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79E1ED7B-C595-3C49-AF12-E700DE43FF57}" type="slidenum">
              <a:rPr lang="es-ES_tradnl"/>
              <a:pPr>
                <a:defRPr/>
              </a:pPr>
              <a:t>‹#›</a:t>
            </a:fld>
            <a:endParaRPr lang="es-ES_tradn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4572"/>
          </a:xfrm>
          <a:prstGeom prst="rect">
            <a:avLst/>
          </a:prstGeom>
        </p:spPr>
      </p:pic>
      <p:sp>
        <p:nvSpPr>
          <p:cNvPr id="2" name="Título 1"/>
          <p:cNvSpPr>
            <a:spLocks noGrp="1"/>
          </p:cNvSpPr>
          <p:nvPr>
            <p:ph type="ctrTitle"/>
          </p:nvPr>
        </p:nvSpPr>
        <p:spPr>
          <a:xfrm>
            <a:off x="1524000" y="3657599"/>
            <a:ext cx="9144000" cy="1115105"/>
          </a:xfrm>
        </p:spPr>
        <p:txBody>
          <a:bodyPr anchor="b"/>
          <a:lstStyle>
            <a:lvl1pPr algn="ctr">
              <a:defRPr sz="6000">
                <a:solidFill>
                  <a:schemeClr val="bg1"/>
                </a:solidFill>
              </a:defRPr>
            </a:lvl1pPr>
          </a:lstStyle>
          <a:p>
            <a:r>
              <a:rPr lang="es-ES_tradnl" dirty="0"/>
              <a:t>Clic para editar título</a:t>
            </a:r>
          </a:p>
        </p:txBody>
      </p:sp>
      <p:sp>
        <p:nvSpPr>
          <p:cNvPr id="3" name="Subtítulo 2"/>
          <p:cNvSpPr>
            <a:spLocks noGrp="1"/>
          </p:cNvSpPr>
          <p:nvPr>
            <p:ph type="subTitle" idx="1"/>
          </p:nvPr>
        </p:nvSpPr>
        <p:spPr>
          <a:xfrm>
            <a:off x="1524000" y="5030244"/>
            <a:ext cx="9144000" cy="543242"/>
          </a:xfrm>
        </p:spPr>
        <p:txBody>
          <a:bodyPr/>
          <a:lstStyle>
            <a:lvl1pPr marL="0" indent="0" algn="ctr">
              <a:buNone/>
              <a:defRPr sz="240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Haga clic para modificar el estilo de subtítulo del patrón</a:t>
            </a:r>
          </a:p>
        </p:txBody>
      </p:sp>
    </p:spTree>
    <p:extLst>
      <p:ext uri="{BB962C8B-B14F-4D97-AF65-F5344CB8AC3E}">
        <p14:creationId xmlns:p14="http://schemas.microsoft.com/office/powerpoint/2010/main" val="445993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texto vertical 2"/>
          <p:cNvSpPr>
            <a:spLocks noGrp="1"/>
          </p:cNvSpPr>
          <p:nvPr>
            <p:ph type="body" orient="vert" idx="1"/>
          </p:nvPr>
        </p:nvSpPr>
        <p:spPr>
          <a:xfrm>
            <a:off x="3738155" y="365125"/>
            <a:ext cx="7734300" cy="4955812"/>
          </a:xfrm>
        </p:spPr>
        <p:txBody>
          <a:bodyPr vert="eaVert"/>
          <a:lstStyle>
            <a:lvl1pPr>
              <a:defRPr sz="2400">
                <a:solidFill>
                  <a:schemeClr val="tx1">
                    <a:lumMod val="50000"/>
                    <a:lumOff val="50000"/>
                  </a:schemeClr>
                </a:solidFill>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lvl1pPr>
              <a:defRPr/>
            </a:lvl1pPr>
          </a:lstStyle>
          <a:p>
            <a:pPr>
              <a:defRPr/>
            </a:pPr>
            <a:fld id="{8329AAC3-CC91-0B4E-8C20-82B9A9BC8F43}" type="datetimeFigureOut">
              <a:rPr lang="es-ES_tradnl"/>
              <a:pPr>
                <a:defRPr/>
              </a:pPr>
              <a:t>12/1/22</a:t>
            </a:fld>
            <a:endParaRPr lang="es-ES_tradnl"/>
          </a:p>
        </p:txBody>
      </p:sp>
      <p:sp>
        <p:nvSpPr>
          <p:cNvPr id="5" name="Marcador de pie de página 4"/>
          <p:cNvSpPr>
            <a:spLocks noGrp="1"/>
          </p:cNvSpPr>
          <p:nvPr>
            <p:ph type="ftr" sz="quarter" idx="11"/>
          </p:nvPr>
        </p:nvSpPr>
        <p:spPr/>
        <p:txBody>
          <a:bodyPr/>
          <a:lstStyle>
            <a:lvl1pPr>
              <a:defRPr/>
            </a:lvl1pPr>
          </a:lstStyle>
          <a:p>
            <a:pPr>
              <a:defRPr/>
            </a:pPr>
            <a:endParaRPr lang="es-ES_tradnl"/>
          </a:p>
        </p:txBody>
      </p:sp>
      <p:sp>
        <p:nvSpPr>
          <p:cNvPr id="6" name="Marcador de número de diapositiva 5"/>
          <p:cNvSpPr>
            <a:spLocks noGrp="1"/>
          </p:cNvSpPr>
          <p:nvPr>
            <p:ph type="sldNum" sz="quarter" idx="12"/>
          </p:nvPr>
        </p:nvSpPr>
        <p:spPr/>
        <p:txBody>
          <a:bodyPr/>
          <a:lstStyle>
            <a:lvl1pPr>
              <a:defRPr/>
            </a:lvl1pPr>
          </a:lstStyle>
          <a:p>
            <a:pPr>
              <a:defRPr/>
            </a:pPr>
            <a:fld id="{EFCAC5B7-3FC4-8646-9581-025A943C610C}" type="slidenum">
              <a:rPr lang="es-ES_tradnl"/>
              <a:pPr>
                <a:defRPr/>
              </a:pPr>
              <a:t>‹#›</a:t>
            </a:fld>
            <a:endParaRPr lang="es-ES_tradnl"/>
          </a:p>
        </p:txBody>
      </p:sp>
      <p:sp>
        <p:nvSpPr>
          <p:cNvPr id="9" name="Título 1"/>
          <p:cNvSpPr>
            <a:spLocks noGrp="1"/>
          </p:cNvSpPr>
          <p:nvPr>
            <p:ph type="title"/>
          </p:nvPr>
        </p:nvSpPr>
        <p:spPr>
          <a:xfrm>
            <a:off x="1545144" y="398826"/>
            <a:ext cx="2129246" cy="2638842"/>
          </a:xfrm>
        </p:spPr>
        <p:txBody>
          <a:bodyPr anchor="t"/>
          <a:lstStyle>
            <a:lvl1pPr algn="l">
              <a:defRPr sz="3200" b="0">
                <a:solidFill>
                  <a:schemeClr val="accent5">
                    <a:lumMod val="75000"/>
                  </a:schemeClr>
                </a:solidFill>
                <a:latin typeface="+mn-lt"/>
              </a:defRPr>
            </a:lvl1pPr>
          </a:lstStyle>
          <a:p>
            <a:r>
              <a:rPr lang="es-ES_tradnl" dirty="0"/>
              <a:t>Clic para editar título</a:t>
            </a:r>
          </a:p>
        </p:txBody>
      </p:sp>
    </p:spTree>
    <p:extLst>
      <p:ext uri="{BB962C8B-B14F-4D97-AF65-F5344CB8AC3E}">
        <p14:creationId xmlns:p14="http://schemas.microsoft.com/office/powerpoint/2010/main" val="631030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Marcador de fecha 3"/>
          <p:cNvSpPr>
            <a:spLocks noGrp="1"/>
          </p:cNvSpPr>
          <p:nvPr>
            <p:ph type="dt" sz="half" idx="10"/>
          </p:nvPr>
        </p:nvSpPr>
        <p:spPr/>
        <p:txBody>
          <a:bodyPr/>
          <a:lstStyle>
            <a:lvl1pPr>
              <a:defRPr/>
            </a:lvl1pPr>
          </a:lstStyle>
          <a:p>
            <a:pPr>
              <a:defRPr/>
            </a:pPr>
            <a:fld id="{38C5DB3D-B4F8-4E40-88F4-F1DA3E43950A}" type="datetimeFigureOut">
              <a:rPr lang="es-ES_tradnl"/>
              <a:pPr>
                <a:defRPr/>
              </a:pPr>
              <a:t>12/1/22</a:t>
            </a:fld>
            <a:endParaRPr lang="es-ES_tradnl"/>
          </a:p>
        </p:txBody>
      </p:sp>
      <p:sp>
        <p:nvSpPr>
          <p:cNvPr id="6" name="Marcador de pie de página 4"/>
          <p:cNvSpPr>
            <a:spLocks noGrp="1"/>
          </p:cNvSpPr>
          <p:nvPr>
            <p:ph type="ftr" sz="quarter" idx="11"/>
          </p:nvPr>
        </p:nvSpPr>
        <p:spPr/>
        <p:txBody>
          <a:bodyPr/>
          <a:lstStyle>
            <a:lvl1pPr>
              <a:defRPr/>
            </a:lvl1pPr>
          </a:lstStyle>
          <a:p>
            <a:pPr>
              <a:defRPr/>
            </a:pPr>
            <a:endParaRPr lang="es-ES_tradnl"/>
          </a:p>
        </p:txBody>
      </p:sp>
      <p:sp>
        <p:nvSpPr>
          <p:cNvPr id="7" name="Marcador de número de diapositiva 5"/>
          <p:cNvSpPr>
            <a:spLocks noGrp="1"/>
          </p:cNvSpPr>
          <p:nvPr>
            <p:ph type="sldNum" sz="quarter" idx="12"/>
          </p:nvPr>
        </p:nvSpPr>
        <p:spPr/>
        <p:txBody>
          <a:bodyPr/>
          <a:lstStyle>
            <a:lvl1pPr>
              <a:defRPr/>
            </a:lvl1pPr>
          </a:lstStyle>
          <a:p>
            <a:pPr>
              <a:defRPr/>
            </a:pPr>
            <a:fld id="{68B7750B-09F4-1F48-9C7C-FAA225CCD372}" type="slidenum">
              <a:rPr lang="es-ES_tradnl"/>
              <a:pPr>
                <a:defRPr/>
              </a:pPr>
              <a:t>‹#›</a:t>
            </a:fld>
            <a:endParaRPr lang="es-ES_tradnl"/>
          </a:p>
        </p:txBody>
      </p:sp>
      <p:sp>
        <p:nvSpPr>
          <p:cNvPr id="9" name="Título 1"/>
          <p:cNvSpPr>
            <a:spLocks noGrp="1"/>
          </p:cNvSpPr>
          <p:nvPr>
            <p:ph type="ctrTitle"/>
          </p:nvPr>
        </p:nvSpPr>
        <p:spPr>
          <a:xfrm>
            <a:off x="1524000" y="3657599"/>
            <a:ext cx="9144000" cy="1115105"/>
          </a:xfrm>
        </p:spPr>
        <p:txBody>
          <a:bodyPr anchor="b"/>
          <a:lstStyle>
            <a:lvl1pPr algn="ctr">
              <a:defRPr sz="6000">
                <a:solidFill>
                  <a:schemeClr val="bg1"/>
                </a:solidFill>
              </a:defRPr>
            </a:lvl1pPr>
          </a:lstStyle>
          <a:p>
            <a:r>
              <a:rPr lang="es-ES_tradnl" dirty="0"/>
              <a:t>Clic para editar título</a:t>
            </a:r>
          </a:p>
        </p:txBody>
      </p:sp>
      <p:sp>
        <p:nvSpPr>
          <p:cNvPr id="10" name="Subtítulo 2"/>
          <p:cNvSpPr>
            <a:spLocks noGrp="1"/>
          </p:cNvSpPr>
          <p:nvPr>
            <p:ph type="subTitle" idx="1"/>
          </p:nvPr>
        </p:nvSpPr>
        <p:spPr>
          <a:xfrm>
            <a:off x="1524000" y="5030244"/>
            <a:ext cx="9144000" cy="543242"/>
          </a:xfrm>
        </p:spPr>
        <p:txBody>
          <a:bodyPr/>
          <a:lstStyle>
            <a:lvl1pPr marL="0" indent="0" algn="ctr">
              <a:buNone/>
              <a:defRPr sz="240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dirty="0"/>
              <a:t>Haga clic para modificar el estilo de subtítulo del patrón</a:t>
            </a:r>
          </a:p>
        </p:txBody>
      </p:sp>
    </p:spTree>
    <p:extLst>
      <p:ext uri="{BB962C8B-B14F-4D97-AF65-F5344CB8AC3E}">
        <p14:creationId xmlns:p14="http://schemas.microsoft.com/office/powerpoint/2010/main" val="2006384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1567542" y="398826"/>
            <a:ext cx="9901646" cy="592183"/>
          </a:xfrm>
        </p:spPr>
        <p:txBody>
          <a:bodyPr anchor="t"/>
          <a:lstStyle>
            <a:lvl1pPr algn="r">
              <a:defRPr sz="3200" b="0">
                <a:solidFill>
                  <a:schemeClr val="accent5">
                    <a:lumMod val="75000"/>
                  </a:schemeClr>
                </a:solidFill>
                <a:latin typeface="+mn-lt"/>
              </a:defRPr>
            </a:lvl1pPr>
          </a:lstStyle>
          <a:p>
            <a:r>
              <a:rPr lang="es-ES_tradnl" dirty="0"/>
              <a:t>Clic para editar título</a:t>
            </a:r>
          </a:p>
        </p:txBody>
      </p:sp>
      <p:sp>
        <p:nvSpPr>
          <p:cNvPr id="3" name="Marcador de contenido 2"/>
          <p:cNvSpPr>
            <a:spLocks noGrp="1"/>
          </p:cNvSpPr>
          <p:nvPr>
            <p:ph idx="1"/>
          </p:nvPr>
        </p:nvSpPr>
        <p:spPr>
          <a:xfrm>
            <a:off x="1567541" y="1389837"/>
            <a:ext cx="9901647" cy="3987234"/>
          </a:xfrm>
        </p:spPr>
        <p:txBody>
          <a:bodyPr/>
          <a:lstStyle>
            <a:lvl1pPr>
              <a:defRPr sz="2400">
                <a:solidFill>
                  <a:schemeClr val="tx1">
                    <a:lumMod val="50000"/>
                    <a:lumOff val="50000"/>
                  </a:schemeClr>
                </a:solidFill>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lvl1pPr>
              <a:defRPr/>
            </a:lvl1pPr>
          </a:lstStyle>
          <a:p>
            <a:pPr>
              <a:defRPr/>
            </a:pPr>
            <a:fld id="{3125C02D-0300-CD44-81D2-BAB214729F09}" type="datetimeFigureOut">
              <a:rPr lang="es-ES_tradnl"/>
              <a:pPr>
                <a:defRPr/>
              </a:pPr>
              <a:t>12/1/22</a:t>
            </a:fld>
            <a:endParaRPr lang="es-ES_tradnl"/>
          </a:p>
        </p:txBody>
      </p:sp>
      <p:sp>
        <p:nvSpPr>
          <p:cNvPr id="5" name="Marcador de pie de página 4"/>
          <p:cNvSpPr>
            <a:spLocks noGrp="1"/>
          </p:cNvSpPr>
          <p:nvPr>
            <p:ph type="ftr" sz="quarter" idx="11"/>
          </p:nvPr>
        </p:nvSpPr>
        <p:spPr/>
        <p:txBody>
          <a:bodyPr/>
          <a:lstStyle>
            <a:lvl1pPr>
              <a:defRPr/>
            </a:lvl1pPr>
          </a:lstStyle>
          <a:p>
            <a:pPr>
              <a:defRPr/>
            </a:pPr>
            <a:endParaRPr lang="es-ES_tradnl"/>
          </a:p>
        </p:txBody>
      </p:sp>
      <p:sp>
        <p:nvSpPr>
          <p:cNvPr id="6" name="Marcador de número de diapositiva 5"/>
          <p:cNvSpPr>
            <a:spLocks noGrp="1"/>
          </p:cNvSpPr>
          <p:nvPr>
            <p:ph type="sldNum" sz="quarter" idx="12"/>
          </p:nvPr>
        </p:nvSpPr>
        <p:spPr/>
        <p:txBody>
          <a:bodyPr/>
          <a:lstStyle>
            <a:lvl1pPr>
              <a:defRPr/>
            </a:lvl1pPr>
          </a:lstStyle>
          <a:p>
            <a:pPr>
              <a:defRPr/>
            </a:pPr>
            <a:fld id="{5F983F0D-35D7-1E4A-B981-8F6984377907}" type="slidenum">
              <a:rPr lang="es-ES_tradnl"/>
              <a:pPr>
                <a:defRPr/>
              </a:pPr>
              <a:t>‹#›</a:t>
            </a:fld>
            <a:endParaRPr lang="es-ES_tradnl"/>
          </a:p>
        </p:txBody>
      </p:sp>
    </p:spTree>
    <p:extLst>
      <p:ext uri="{BB962C8B-B14F-4D97-AF65-F5344CB8AC3E}">
        <p14:creationId xmlns:p14="http://schemas.microsoft.com/office/powerpoint/2010/main" val="109657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texto 2"/>
          <p:cNvSpPr>
            <a:spLocks noGrp="1"/>
          </p:cNvSpPr>
          <p:nvPr>
            <p:ph type="body" idx="1"/>
          </p:nvPr>
        </p:nvSpPr>
        <p:spPr>
          <a:xfrm>
            <a:off x="831850" y="453945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lvl1pPr>
              <a:defRPr/>
            </a:lvl1pPr>
          </a:lstStyle>
          <a:p>
            <a:pPr>
              <a:defRPr/>
            </a:pPr>
            <a:fld id="{F995BE07-3F65-B847-B90C-9B848AF25B97}" type="datetimeFigureOut">
              <a:rPr lang="es-ES_tradnl"/>
              <a:pPr>
                <a:defRPr/>
              </a:pPr>
              <a:t>12/1/22</a:t>
            </a:fld>
            <a:endParaRPr lang="es-ES_tradnl"/>
          </a:p>
        </p:txBody>
      </p:sp>
      <p:sp>
        <p:nvSpPr>
          <p:cNvPr id="5" name="Marcador de pie de página 4"/>
          <p:cNvSpPr>
            <a:spLocks noGrp="1"/>
          </p:cNvSpPr>
          <p:nvPr>
            <p:ph type="ftr" sz="quarter" idx="11"/>
          </p:nvPr>
        </p:nvSpPr>
        <p:spPr/>
        <p:txBody>
          <a:bodyPr/>
          <a:lstStyle>
            <a:lvl1pPr>
              <a:defRPr/>
            </a:lvl1pPr>
          </a:lstStyle>
          <a:p>
            <a:pPr>
              <a:defRPr/>
            </a:pPr>
            <a:endParaRPr lang="es-ES_tradnl"/>
          </a:p>
        </p:txBody>
      </p:sp>
      <p:sp>
        <p:nvSpPr>
          <p:cNvPr id="6" name="Marcador de número de diapositiva 5"/>
          <p:cNvSpPr>
            <a:spLocks noGrp="1"/>
          </p:cNvSpPr>
          <p:nvPr>
            <p:ph type="sldNum" sz="quarter" idx="12"/>
          </p:nvPr>
        </p:nvSpPr>
        <p:spPr/>
        <p:txBody>
          <a:bodyPr/>
          <a:lstStyle>
            <a:lvl1pPr>
              <a:defRPr/>
            </a:lvl1pPr>
          </a:lstStyle>
          <a:p>
            <a:pPr>
              <a:defRPr/>
            </a:pPr>
            <a:fld id="{711BEB2E-DCB3-0A40-90B3-F055FB08725D}" type="slidenum">
              <a:rPr lang="es-ES_tradnl"/>
              <a:pPr>
                <a:defRPr/>
              </a:pPr>
              <a:t>‹#›</a:t>
            </a:fld>
            <a:endParaRPr lang="es-ES_tradnl"/>
          </a:p>
        </p:txBody>
      </p:sp>
      <p:sp>
        <p:nvSpPr>
          <p:cNvPr id="9" name="Título 1"/>
          <p:cNvSpPr>
            <a:spLocks noGrp="1"/>
          </p:cNvSpPr>
          <p:nvPr>
            <p:ph type="title"/>
          </p:nvPr>
        </p:nvSpPr>
        <p:spPr>
          <a:xfrm>
            <a:off x="1567542" y="398826"/>
            <a:ext cx="9901646" cy="592183"/>
          </a:xfrm>
        </p:spPr>
        <p:txBody>
          <a:bodyPr anchor="t"/>
          <a:lstStyle>
            <a:lvl1pPr algn="r">
              <a:defRPr sz="3200" b="0">
                <a:solidFill>
                  <a:schemeClr val="accent5">
                    <a:lumMod val="75000"/>
                  </a:schemeClr>
                </a:solidFill>
                <a:latin typeface="+mn-lt"/>
              </a:defRPr>
            </a:lvl1pPr>
          </a:lstStyle>
          <a:p>
            <a:r>
              <a:rPr lang="es-ES_tradnl" dirty="0"/>
              <a:t>Clic para editar título</a:t>
            </a:r>
          </a:p>
        </p:txBody>
      </p:sp>
    </p:spTree>
    <p:extLst>
      <p:ext uri="{BB962C8B-B14F-4D97-AF65-F5344CB8AC3E}">
        <p14:creationId xmlns:p14="http://schemas.microsoft.com/office/powerpoint/2010/main" val="421248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contenido 2"/>
          <p:cNvSpPr>
            <a:spLocks noGrp="1"/>
          </p:cNvSpPr>
          <p:nvPr>
            <p:ph sz="half" idx="1"/>
          </p:nvPr>
        </p:nvSpPr>
        <p:spPr>
          <a:xfrm>
            <a:off x="838200" y="1825625"/>
            <a:ext cx="5181600" cy="3819801"/>
          </a:xfrm>
        </p:spPr>
        <p:txBody>
          <a:bodyPr/>
          <a:lstStyle>
            <a:lvl1pPr>
              <a:defRPr sz="2400">
                <a:solidFill>
                  <a:schemeClr val="tx1">
                    <a:lumMod val="50000"/>
                    <a:lumOff val="50000"/>
                  </a:schemeClr>
                </a:solidFill>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contenido 3"/>
          <p:cNvSpPr>
            <a:spLocks noGrp="1"/>
          </p:cNvSpPr>
          <p:nvPr>
            <p:ph sz="half" idx="2"/>
          </p:nvPr>
        </p:nvSpPr>
        <p:spPr>
          <a:xfrm>
            <a:off x="6172200" y="1825625"/>
            <a:ext cx="5181600" cy="3819801"/>
          </a:xfrm>
        </p:spPr>
        <p:txBody>
          <a:bodyPr/>
          <a:lstStyle>
            <a:lvl1pPr>
              <a:defRPr sz="2400">
                <a:solidFill>
                  <a:schemeClr val="tx1">
                    <a:lumMod val="50000"/>
                    <a:lumOff val="50000"/>
                  </a:schemeClr>
                </a:solidFill>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5" name="Marcador de fecha 3"/>
          <p:cNvSpPr>
            <a:spLocks noGrp="1"/>
          </p:cNvSpPr>
          <p:nvPr>
            <p:ph type="dt" sz="half" idx="10"/>
          </p:nvPr>
        </p:nvSpPr>
        <p:spPr/>
        <p:txBody>
          <a:bodyPr/>
          <a:lstStyle>
            <a:lvl1pPr>
              <a:defRPr/>
            </a:lvl1pPr>
          </a:lstStyle>
          <a:p>
            <a:pPr>
              <a:defRPr/>
            </a:pPr>
            <a:fld id="{10E0C166-AF1A-4440-B2D5-A9CEE7BA433E}" type="datetimeFigureOut">
              <a:rPr lang="es-ES_tradnl"/>
              <a:pPr>
                <a:defRPr/>
              </a:pPr>
              <a:t>12/1/22</a:t>
            </a:fld>
            <a:endParaRPr lang="es-ES_tradnl"/>
          </a:p>
        </p:txBody>
      </p:sp>
      <p:sp>
        <p:nvSpPr>
          <p:cNvPr id="6" name="Marcador de pie de página 4"/>
          <p:cNvSpPr>
            <a:spLocks noGrp="1"/>
          </p:cNvSpPr>
          <p:nvPr>
            <p:ph type="ftr" sz="quarter" idx="11"/>
          </p:nvPr>
        </p:nvSpPr>
        <p:spPr/>
        <p:txBody>
          <a:bodyPr/>
          <a:lstStyle>
            <a:lvl1pPr>
              <a:defRPr/>
            </a:lvl1pPr>
          </a:lstStyle>
          <a:p>
            <a:pPr>
              <a:defRPr/>
            </a:pPr>
            <a:endParaRPr lang="es-ES_tradnl"/>
          </a:p>
        </p:txBody>
      </p:sp>
      <p:sp>
        <p:nvSpPr>
          <p:cNvPr id="7" name="Marcador de número de diapositiva 5"/>
          <p:cNvSpPr>
            <a:spLocks noGrp="1"/>
          </p:cNvSpPr>
          <p:nvPr>
            <p:ph type="sldNum" sz="quarter" idx="12"/>
          </p:nvPr>
        </p:nvSpPr>
        <p:spPr/>
        <p:txBody>
          <a:bodyPr/>
          <a:lstStyle>
            <a:lvl1pPr>
              <a:defRPr/>
            </a:lvl1pPr>
          </a:lstStyle>
          <a:p>
            <a:pPr>
              <a:defRPr/>
            </a:pPr>
            <a:fld id="{E06569B9-8D1D-6541-A06E-201761265A06}" type="slidenum">
              <a:rPr lang="es-ES_tradnl"/>
              <a:pPr>
                <a:defRPr/>
              </a:pPr>
              <a:t>‹#›</a:t>
            </a:fld>
            <a:endParaRPr lang="es-ES_tradnl"/>
          </a:p>
        </p:txBody>
      </p:sp>
      <p:sp>
        <p:nvSpPr>
          <p:cNvPr id="10" name="Título 1"/>
          <p:cNvSpPr>
            <a:spLocks noGrp="1"/>
          </p:cNvSpPr>
          <p:nvPr>
            <p:ph type="title"/>
          </p:nvPr>
        </p:nvSpPr>
        <p:spPr>
          <a:xfrm>
            <a:off x="1567542" y="398826"/>
            <a:ext cx="9901646" cy="592183"/>
          </a:xfrm>
        </p:spPr>
        <p:txBody>
          <a:bodyPr anchor="t"/>
          <a:lstStyle>
            <a:lvl1pPr algn="r">
              <a:defRPr sz="3200" b="0">
                <a:solidFill>
                  <a:schemeClr val="accent5">
                    <a:lumMod val="75000"/>
                  </a:schemeClr>
                </a:solidFill>
                <a:latin typeface="+mn-lt"/>
              </a:defRPr>
            </a:lvl1pPr>
          </a:lstStyle>
          <a:p>
            <a:r>
              <a:rPr lang="es-ES_tradnl" dirty="0"/>
              <a:t>Clic para editar título</a:t>
            </a:r>
          </a:p>
        </p:txBody>
      </p:sp>
    </p:spTree>
    <p:extLst>
      <p:ext uri="{BB962C8B-B14F-4D97-AF65-F5344CB8AC3E}">
        <p14:creationId xmlns:p14="http://schemas.microsoft.com/office/powerpoint/2010/main" val="1819657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texto 2"/>
          <p:cNvSpPr>
            <a:spLocks noGrp="1"/>
          </p:cNvSpPr>
          <p:nvPr>
            <p:ph type="body" idx="1"/>
          </p:nvPr>
        </p:nvSpPr>
        <p:spPr>
          <a:xfrm>
            <a:off x="839788" y="1681163"/>
            <a:ext cx="5157787" cy="823912"/>
          </a:xfrm>
        </p:spPr>
        <p:txBody>
          <a:bodyPr anchor="b"/>
          <a:lstStyle>
            <a:lvl1pPr marL="0" indent="0">
              <a:buNone/>
              <a:defRPr sz="24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dirty="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3"/>
          <p:cNvSpPr>
            <a:spLocks noGrp="1"/>
          </p:cNvSpPr>
          <p:nvPr>
            <p:ph type="dt" sz="half" idx="10"/>
          </p:nvPr>
        </p:nvSpPr>
        <p:spPr/>
        <p:txBody>
          <a:bodyPr/>
          <a:lstStyle>
            <a:lvl1pPr>
              <a:defRPr/>
            </a:lvl1pPr>
          </a:lstStyle>
          <a:p>
            <a:pPr>
              <a:defRPr/>
            </a:pPr>
            <a:fld id="{4AA5AC73-B3C7-3248-B37C-B66E4123E4B7}" type="datetimeFigureOut">
              <a:rPr lang="es-ES_tradnl"/>
              <a:pPr>
                <a:defRPr/>
              </a:pPr>
              <a:t>12/1/22</a:t>
            </a:fld>
            <a:endParaRPr lang="es-ES_tradnl"/>
          </a:p>
        </p:txBody>
      </p:sp>
      <p:sp>
        <p:nvSpPr>
          <p:cNvPr id="8" name="Marcador de pie de página 4"/>
          <p:cNvSpPr>
            <a:spLocks noGrp="1"/>
          </p:cNvSpPr>
          <p:nvPr>
            <p:ph type="ftr" sz="quarter" idx="11"/>
          </p:nvPr>
        </p:nvSpPr>
        <p:spPr/>
        <p:txBody>
          <a:bodyPr/>
          <a:lstStyle>
            <a:lvl1pPr>
              <a:defRPr/>
            </a:lvl1pPr>
          </a:lstStyle>
          <a:p>
            <a:pPr>
              <a:defRPr/>
            </a:pPr>
            <a:endParaRPr lang="es-ES_tradnl"/>
          </a:p>
        </p:txBody>
      </p:sp>
      <p:sp>
        <p:nvSpPr>
          <p:cNvPr id="9" name="Marcador de número de diapositiva 5"/>
          <p:cNvSpPr>
            <a:spLocks noGrp="1"/>
          </p:cNvSpPr>
          <p:nvPr>
            <p:ph type="sldNum" sz="quarter" idx="12"/>
          </p:nvPr>
        </p:nvSpPr>
        <p:spPr/>
        <p:txBody>
          <a:bodyPr/>
          <a:lstStyle>
            <a:lvl1pPr>
              <a:defRPr/>
            </a:lvl1pPr>
          </a:lstStyle>
          <a:p>
            <a:pPr>
              <a:defRPr/>
            </a:pPr>
            <a:fld id="{A1EFA2B7-19F6-5549-A948-7F59198E8E82}" type="slidenum">
              <a:rPr lang="es-ES_tradnl"/>
              <a:pPr>
                <a:defRPr/>
              </a:pPr>
              <a:t>‹#›</a:t>
            </a:fld>
            <a:endParaRPr lang="es-ES_tradnl"/>
          </a:p>
        </p:txBody>
      </p:sp>
      <p:sp>
        <p:nvSpPr>
          <p:cNvPr id="12" name="Título 1"/>
          <p:cNvSpPr>
            <a:spLocks noGrp="1"/>
          </p:cNvSpPr>
          <p:nvPr>
            <p:ph type="title"/>
          </p:nvPr>
        </p:nvSpPr>
        <p:spPr>
          <a:xfrm>
            <a:off x="838200" y="398826"/>
            <a:ext cx="8206409" cy="592183"/>
          </a:xfrm>
        </p:spPr>
        <p:txBody>
          <a:bodyPr anchor="t"/>
          <a:lstStyle>
            <a:lvl1pPr algn="l">
              <a:defRPr sz="3200" b="0">
                <a:solidFill>
                  <a:schemeClr val="accent5">
                    <a:lumMod val="75000"/>
                  </a:schemeClr>
                </a:solidFill>
                <a:latin typeface="+mn-lt"/>
              </a:defRPr>
            </a:lvl1pPr>
          </a:lstStyle>
          <a:p>
            <a:r>
              <a:rPr lang="es-ES_tradnl" dirty="0"/>
              <a:t>Clic para editar título</a:t>
            </a:r>
          </a:p>
        </p:txBody>
      </p:sp>
    </p:spTree>
    <p:extLst>
      <p:ext uri="{BB962C8B-B14F-4D97-AF65-F5344CB8AC3E}">
        <p14:creationId xmlns:p14="http://schemas.microsoft.com/office/powerpoint/2010/main" val="66918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fecha 3"/>
          <p:cNvSpPr>
            <a:spLocks noGrp="1"/>
          </p:cNvSpPr>
          <p:nvPr>
            <p:ph type="dt" sz="half" idx="10"/>
          </p:nvPr>
        </p:nvSpPr>
        <p:spPr/>
        <p:txBody>
          <a:bodyPr/>
          <a:lstStyle>
            <a:lvl1pPr>
              <a:defRPr/>
            </a:lvl1pPr>
          </a:lstStyle>
          <a:p>
            <a:pPr>
              <a:defRPr/>
            </a:pPr>
            <a:fld id="{6C8950EF-67BE-4147-A48A-7CCCD3AF180D}" type="datetimeFigureOut">
              <a:rPr lang="es-ES_tradnl"/>
              <a:pPr>
                <a:defRPr/>
              </a:pPr>
              <a:t>12/1/22</a:t>
            </a:fld>
            <a:endParaRPr lang="es-ES_tradnl"/>
          </a:p>
        </p:txBody>
      </p:sp>
      <p:sp>
        <p:nvSpPr>
          <p:cNvPr id="4" name="Marcador de pie de página 4"/>
          <p:cNvSpPr>
            <a:spLocks noGrp="1"/>
          </p:cNvSpPr>
          <p:nvPr>
            <p:ph type="ftr" sz="quarter" idx="11"/>
          </p:nvPr>
        </p:nvSpPr>
        <p:spPr/>
        <p:txBody>
          <a:bodyPr/>
          <a:lstStyle>
            <a:lvl1pPr>
              <a:defRPr/>
            </a:lvl1pPr>
          </a:lstStyle>
          <a:p>
            <a:pPr>
              <a:defRPr/>
            </a:pPr>
            <a:endParaRPr lang="es-ES_tradnl"/>
          </a:p>
        </p:txBody>
      </p:sp>
      <p:sp>
        <p:nvSpPr>
          <p:cNvPr id="5" name="Marcador de número de diapositiva 5"/>
          <p:cNvSpPr>
            <a:spLocks noGrp="1"/>
          </p:cNvSpPr>
          <p:nvPr>
            <p:ph type="sldNum" sz="quarter" idx="12"/>
          </p:nvPr>
        </p:nvSpPr>
        <p:spPr/>
        <p:txBody>
          <a:bodyPr/>
          <a:lstStyle>
            <a:lvl1pPr>
              <a:defRPr/>
            </a:lvl1pPr>
          </a:lstStyle>
          <a:p>
            <a:pPr>
              <a:defRPr/>
            </a:pPr>
            <a:fld id="{B1DA214D-E25B-924B-9BB4-6D1F0483E7DB}" type="slidenum">
              <a:rPr lang="es-ES_tradnl"/>
              <a:pPr>
                <a:defRPr/>
              </a:pPr>
              <a:t>‹#›</a:t>
            </a:fld>
            <a:endParaRPr lang="es-ES_tradnl"/>
          </a:p>
        </p:txBody>
      </p:sp>
      <p:sp>
        <p:nvSpPr>
          <p:cNvPr id="8" name="Título 1"/>
          <p:cNvSpPr>
            <a:spLocks noGrp="1"/>
          </p:cNvSpPr>
          <p:nvPr>
            <p:ph type="title"/>
          </p:nvPr>
        </p:nvSpPr>
        <p:spPr>
          <a:xfrm>
            <a:off x="838200" y="398826"/>
            <a:ext cx="9901646" cy="592183"/>
          </a:xfrm>
        </p:spPr>
        <p:txBody>
          <a:bodyPr anchor="t"/>
          <a:lstStyle>
            <a:lvl1pPr algn="l">
              <a:defRPr sz="3200" b="0">
                <a:solidFill>
                  <a:schemeClr val="accent5">
                    <a:lumMod val="75000"/>
                  </a:schemeClr>
                </a:solidFill>
                <a:latin typeface="+mn-lt"/>
              </a:defRPr>
            </a:lvl1pPr>
          </a:lstStyle>
          <a:p>
            <a:r>
              <a:rPr lang="es-ES_tradnl" dirty="0"/>
              <a:t>Clic para editar título</a:t>
            </a:r>
          </a:p>
        </p:txBody>
      </p:sp>
    </p:spTree>
    <p:extLst>
      <p:ext uri="{BB962C8B-B14F-4D97-AF65-F5344CB8AC3E}">
        <p14:creationId xmlns:p14="http://schemas.microsoft.com/office/powerpoint/2010/main" val="65836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fecha 3"/>
          <p:cNvSpPr>
            <a:spLocks noGrp="1"/>
          </p:cNvSpPr>
          <p:nvPr>
            <p:ph type="dt" sz="half" idx="10"/>
          </p:nvPr>
        </p:nvSpPr>
        <p:spPr/>
        <p:txBody>
          <a:bodyPr/>
          <a:lstStyle>
            <a:lvl1pPr>
              <a:defRPr/>
            </a:lvl1pPr>
          </a:lstStyle>
          <a:p>
            <a:pPr>
              <a:defRPr/>
            </a:pPr>
            <a:fld id="{86114F6F-3348-5140-A1BF-B77B395711CD}" type="datetimeFigureOut">
              <a:rPr lang="es-ES_tradnl"/>
              <a:pPr>
                <a:defRPr/>
              </a:pPr>
              <a:t>12/1/22</a:t>
            </a:fld>
            <a:endParaRPr lang="es-ES_tradnl"/>
          </a:p>
        </p:txBody>
      </p:sp>
      <p:sp>
        <p:nvSpPr>
          <p:cNvPr id="3" name="Marcador de pie de página 4"/>
          <p:cNvSpPr>
            <a:spLocks noGrp="1"/>
          </p:cNvSpPr>
          <p:nvPr>
            <p:ph type="ftr" sz="quarter" idx="11"/>
          </p:nvPr>
        </p:nvSpPr>
        <p:spPr/>
        <p:txBody>
          <a:bodyPr/>
          <a:lstStyle>
            <a:lvl1pPr>
              <a:defRPr/>
            </a:lvl1pPr>
          </a:lstStyle>
          <a:p>
            <a:pPr>
              <a:defRPr/>
            </a:pPr>
            <a:endParaRPr lang="es-ES_tradnl"/>
          </a:p>
        </p:txBody>
      </p:sp>
      <p:sp>
        <p:nvSpPr>
          <p:cNvPr id="4" name="Marcador de número de diapositiva 5"/>
          <p:cNvSpPr>
            <a:spLocks noGrp="1"/>
          </p:cNvSpPr>
          <p:nvPr>
            <p:ph type="sldNum" sz="quarter" idx="12"/>
          </p:nvPr>
        </p:nvSpPr>
        <p:spPr/>
        <p:txBody>
          <a:bodyPr/>
          <a:lstStyle>
            <a:lvl1pPr>
              <a:defRPr/>
            </a:lvl1pPr>
          </a:lstStyle>
          <a:p>
            <a:pPr>
              <a:defRPr/>
            </a:pPr>
            <a:fld id="{C6702216-DE30-E947-853A-DE79F90C292C}" type="slidenum">
              <a:rPr lang="es-ES_tradnl"/>
              <a:pPr>
                <a:defRPr/>
              </a:pPr>
              <a:t>‹#›</a:t>
            </a:fld>
            <a:endParaRPr lang="es-ES_tradnl"/>
          </a:p>
        </p:txBody>
      </p:sp>
      <p:sp>
        <p:nvSpPr>
          <p:cNvPr id="6" name="Marcador de texto 2"/>
          <p:cNvSpPr>
            <a:spLocks noGrp="1"/>
          </p:cNvSpPr>
          <p:nvPr>
            <p:ph type="body" idx="1"/>
          </p:nvPr>
        </p:nvSpPr>
        <p:spPr>
          <a:xfrm>
            <a:off x="653620" y="935644"/>
            <a:ext cx="2508034" cy="386108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Tree>
    <p:extLst>
      <p:ext uri="{BB962C8B-B14F-4D97-AF65-F5344CB8AC3E}">
        <p14:creationId xmlns:p14="http://schemas.microsoft.com/office/powerpoint/2010/main" val="137304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imagen 2"/>
          <p:cNvSpPr>
            <a:spLocks noGrp="1"/>
          </p:cNvSpPr>
          <p:nvPr>
            <p:ph type="pic" idx="1"/>
          </p:nvPr>
        </p:nvSpPr>
        <p:spPr>
          <a:xfrm>
            <a:off x="5183188" y="1619794"/>
            <a:ext cx="6286000" cy="3657884"/>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_tradnl" noProof="0" dirty="0"/>
              <a:t>Arrastre la imagen al marcador de posición o haga clic en el icono para agregarla</a:t>
            </a:r>
          </a:p>
        </p:txBody>
      </p:sp>
      <p:sp>
        <p:nvSpPr>
          <p:cNvPr id="4" name="Marcador de texto 3"/>
          <p:cNvSpPr>
            <a:spLocks noGrp="1"/>
          </p:cNvSpPr>
          <p:nvPr>
            <p:ph type="body" sz="half" idx="2"/>
          </p:nvPr>
        </p:nvSpPr>
        <p:spPr>
          <a:xfrm>
            <a:off x="1567542" y="1619794"/>
            <a:ext cx="3204483" cy="3657884"/>
          </a:xfrm>
        </p:spPr>
        <p:txBody>
          <a:bodyPr/>
          <a:lstStyle>
            <a:lvl1pPr marL="0" indent="0">
              <a:buNone/>
              <a:defRPr sz="16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dirty="0"/>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DABB2F5C-CC5B-A944-B548-152357E25043}" type="datetimeFigureOut">
              <a:rPr lang="es-ES_tradnl"/>
              <a:pPr>
                <a:defRPr/>
              </a:pPr>
              <a:t>12/1/22</a:t>
            </a:fld>
            <a:endParaRPr lang="es-ES_tradnl"/>
          </a:p>
        </p:txBody>
      </p:sp>
      <p:sp>
        <p:nvSpPr>
          <p:cNvPr id="6" name="Marcador de pie de página 4"/>
          <p:cNvSpPr>
            <a:spLocks noGrp="1"/>
          </p:cNvSpPr>
          <p:nvPr>
            <p:ph type="ftr" sz="quarter" idx="11"/>
          </p:nvPr>
        </p:nvSpPr>
        <p:spPr/>
        <p:txBody>
          <a:bodyPr/>
          <a:lstStyle>
            <a:lvl1pPr>
              <a:defRPr/>
            </a:lvl1pPr>
          </a:lstStyle>
          <a:p>
            <a:pPr>
              <a:defRPr/>
            </a:pPr>
            <a:endParaRPr lang="es-ES_tradnl"/>
          </a:p>
        </p:txBody>
      </p:sp>
      <p:sp>
        <p:nvSpPr>
          <p:cNvPr id="7" name="Marcador de número de diapositiva 5"/>
          <p:cNvSpPr>
            <a:spLocks noGrp="1"/>
          </p:cNvSpPr>
          <p:nvPr>
            <p:ph type="sldNum" sz="quarter" idx="12"/>
          </p:nvPr>
        </p:nvSpPr>
        <p:spPr/>
        <p:txBody>
          <a:bodyPr/>
          <a:lstStyle>
            <a:lvl1pPr>
              <a:defRPr/>
            </a:lvl1pPr>
          </a:lstStyle>
          <a:p>
            <a:pPr>
              <a:defRPr/>
            </a:pPr>
            <a:fld id="{9591BB97-318D-D042-9746-E80704AC3826}" type="slidenum">
              <a:rPr lang="es-ES_tradnl"/>
              <a:pPr>
                <a:defRPr/>
              </a:pPr>
              <a:t>‹#›</a:t>
            </a:fld>
            <a:endParaRPr lang="es-ES_tradnl"/>
          </a:p>
        </p:txBody>
      </p:sp>
      <p:sp>
        <p:nvSpPr>
          <p:cNvPr id="9" name="Título 1"/>
          <p:cNvSpPr>
            <a:spLocks noGrp="1"/>
          </p:cNvSpPr>
          <p:nvPr>
            <p:ph type="title"/>
          </p:nvPr>
        </p:nvSpPr>
        <p:spPr>
          <a:xfrm>
            <a:off x="1567542" y="398826"/>
            <a:ext cx="9901646" cy="592183"/>
          </a:xfrm>
        </p:spPr>
        <p:txBody>
          <a:bodyPr anchor="t"/>
          <a:lstStyle>
            <a:lvl1pPr algn="r">
              <a:defRPr sz="3200" b="1">
                <a:solidFill>
                  <a:schemeClr val="accent5">
                    <a:lumMod val="75000"/>
                  </a:schemeClr>
                </a:solidFill>
              </a:defRPr>
            </a:lvl1pPr>
          </a:lstStyle>
          <a:p>
            <a:r>
              <a:rPr lang="es-ES_tradnl" dirty="0"/>
              <a:t>Clic para editar título</a:t>
            </a:r>
          </a:p>
        </p:txBody>
      </p:sp>
    </p:spTree>
    <p:extLst>
      <p:ext uri="{BB962C8B-B14F-4D97-AF65-F5344CB8AC3E}">
        <p14:creationId xmlns:p14="http://schemas.microsoft.com/office/powerpoint/2010/main" val="1512990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pPr>
              <a:defRPr/>
            </a:pPr>
            <a:fld id="{FC56DDA7-DE94-334D-AEE9-E28113262443}" type="datetimeFigureOut">
              <a:rPr lang="es-ES_tradnl"/>
              <a:pPr>
                <a:defRPr/>
              </a:pPr>
              <a:t>12/1/22</a:t>
            </a:fld>
            <a:endParaRPr lang="es-ES_tradnl"/>
          </a:p>
        </p:txBody>
      </p:sp>
      <p:sp>
        <p:nvSpPr>
          <p:cNvPr id="5" name="Marcador de pie de página 4"/>
          <p:cNvSpPr>
            <a:spLocks noGrp="1"/>
          </p:cNvSpPr>
          <p:nvPr>
            <p:ph type="ftr" sz="quarter" idx="11"/>
          </p:nvPr>
        </p:nvSpPr>
        <p:spPr/>
        <p:txBody>
          <a:bodyPr/>
          <a:lstStyle>
            <a:lvl1pPr>
              <a:defRPr/>
            </a:lvl1pPr>
          </a:lstStyle>
          <a:p>
            <a:pPr>
              <a:defRPr/>
            </a:pPr>
            <a:endParaRPr lang="es-ES_tradnl"/>
          </a:p>
        </p:txBody>
      </p:sp>
      <p:sp>
        <p:nvSpPr>
          <p:cNvPr id="6" name="Marcador de número de diapositiva 5"/>
          <p:cNvSpPr>
            <a:spLocks noGrp="1"/>
          </p:cNvSpPr>
          <p:nvPr>
            <p:ph type="sldNum" sz="quarter" idx="12"/>
          </p:nvPr>
        </p:nvSpPr>
        <p:spPr/>
        <p:txBody>
          <a:bodyPr/>
          <a:lstStyle>
            <a:lvl1pPr>
              <a:defRPr/>
            </a:lvl1pPr>
          </a:lstStyle>
          <a:p>
            <a:pPr>
              <a:defRPr/>
            </a:pPr>
            <a:fld id="{32325E97-4A03-064B-A855-BF25BAFBBF15}" type="slidenum">
              <a:rPr lang="es-ES_tradnl"/>
              <a:pPr>
                <a:defRPr/>
              </a:pPr>
              <a:t>‹#›</a:t>
            </a:fld>
            <a:endParaRPr lang="es-ES_tradnl"/>
          </a:p>
        </p:txBody>
      </p:sp>
      <p:sp>
        <p:nvSpPr>
          <p:cNvPr id="9" name="Título 1"/>
          <p:cNvSpPr>
            <a:spLocks noGrp="1"/>
          </p:cNvSpPr>
          <p:nvPr>
            <p:ph type="title"/>
          </p:nvPr>
        </p:nvSpPr>
        <p:spPr>
          <a:xfrm>
            <a:off x="838200" y="398826"/>
            <a:ext cx="8315739" cy="592183"/>
          </a:xfrm>
        </p:spPr>
        <p:txBody>
          <a:bodyPr anchor="t"/>
          <a:lstStyle>
            <a:lvl1pPr algn="l">
              <a:defRPr sz="3200" b="0">
                <a:solidFill>
                  <a:schemeClr val="accent5">
                    <a:lumMod val="75000"/>
                  </a:schemeClr>
                </a:solidFill>
                <a:latin typeface="+mn-lt"/>
              </a:defRPr>
            </a:lvl1pPr>
          </a:lstStyle>
          <a:p>
            <a:r>
              <a:rPr lang="es-ES_tradnl" dirty="0"/>
              <a:t>Clic para editar título</a:t>
            </a:r>
          </a:p>
        </p:txBody>
      </p:sp>
    </p:spTree>
    <p:extLst>
      <p:ext uri="{BB962C8B-B14F-4D97-AF65-F5344CB8AC3E}">
        <p14:creationId xmlns:p14="http://schemas.microsoft.com/office/powerpoint/2010/main" val="479570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s-ES_tradnl" altLang="es-ES_tradnl"/>
              <a:t>Haga clic para modificar el estilo de título del patrón</a:t>
            </a:r>
          </a:p>
        </p:txBody>
      </p:sp>
      <p:sp>
        <p:nvSpPr>
          <p:cNvPr id="1027" name="Marcador de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_tradnl" altLang="es-ES_tradnl"/>
              <a:t>Haga clic para modificar los estilos de texto del patrón</a:t>
            </a:r>
          </a:p>
          <a:p>
            <a:pPr lvl="1"/>
            <a:r>
              <a:rPr lang="es-ES_tradnl" altLang="es-ES_tradnl"/>
              <a:t>Segundo nivel</a:t>
            </a:r>
          </a:p>
          <a:p>
            <a:pPr lvl="2"/>
            <a:r>
              <a:rPr lang="es-ES_tradnl" altLang="es-ES_tradnl"/>
              <a:t>Tercer nivel</a:t>
            </a:r>
          </a:p>
          <a:p>
            <a:pPr lvl="3"/>
            <a:r>
              <a:rPr lang="es-ES_tradnl" altLang="es-ES_tradnl"/>
              <a:t>Cuarto nivel</a:t>
            </a:r>
          </a:p>
          <a:p>
            <a:pPr lvl="4"/>
            <a:r>
              <a:rPr lang="es-ES_tradnl" alt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2D103D42-5F98-CA44-96C2-31DD2AF8DB21}" type="datetimeFigureOut">
              <a:rPr lang="es-ES_tradnl"/>
              <a:pPr>
                <a:defRPr/>
              </a:pPr>
              <a:t>12/1/22</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83694816-DE42-6147-A883-202216357E6D}" type="slidenum">
              <a:rPr lang="es-ES_tradnl"/>
              <a:pPr>
                <a:defRPr/>
              </a:pPr>
              <a:t>‹#›</a:t>
            </a:fld>
            <a:endParaRPr lang="es-ES_trad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56"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charset="0"/>
        </a:defRPr>
      </a:lvl2pPr>
      <a:lvl3pPr algn="l" rtl="0" eaLnBrk="1" fontAlgn="base" hangingPunct="1">
        <a:lnSpc>
          <a:spcPct val="90000"/>
        </a:lnSpc>
        <a:spcBef>
          <a:spcPct val="0"/>
        </a:spcBef>
        <a:spcAft>
          <a:spcPct val="0"/>
        </a:spcAft>
        <a:defRPr sz="4400">
          <a:solidFill>
            <a:schemeClr val="tx1"/>
          </a:solidFill>
          <a:latin typeface="Calibri Light" charset="0"/>
        </a:defRPr>
      </a:lvl3pPr>
      <a:lvl4pPr algn="l" rtl="0" eaLnBrk="1" fontAlgn="base" hangingPunct="1">
        <a:lnSpc>
          <a:spcPct val="90000"/>
        </a:lnSpc>
        <a:spcBef>
          <a:spcPct val="0"/>
        </a:spcBef>
        <a:spcAft>
          <a:spcPct val="0"/>
        </a:spcAft>
        <a:defRPr sz="4400">
          <a:solidFill>
            <a:schemeClr val="tx1"/>
          </a:solidFill>
          <a:latin typeface="Calibri Light" charset="0"/>
        </a:defRPr>
      </a:lvl4pPr>
      <a:lvl5pPr algn="l" rtl="0" eaLnBrk="1" fontAlgn="base" hangingPunct="1">
        <a:lnSpc>
          <a:spcPct val="90000"/>
        </a:lnSpc>
        <a:spcBef>
          <a:spcPct val="0"/>
        </a:spcBef>
        <a:spcAft>
          <a:spcPct val="0"/>
        </a:spcAft>
        <a:defRPr sz="4400">
          <a:solidFill>
            <a:schemeClr val="tx1"/>
          </a:solidFill>
          <a:latin typeface="Calibri Light" charset="0"/>
        </a:defRPr>
      </a:lvl5pPr>
      <a:lvl6pPr marL="457200" algn="l" rtl="0" eaLnBrk="1" fontAlgn="base" hangingPunct="1">
        <a:lnSpc>
          <a:spcPct val="90000"/>
        </a:lnSpc>
        <a:spcBef>
          <a:spcPct val="0"/>
        </a:spcBef>
        <a:spcAft>
          <a:spcPct val="0"/>
        </a:spcAft>
        <a:defRPr sz="4400">
          <a:solidFill>
            <a:schemeClr val="tx1"/>
          </a:solidFill>
          <a:latin typeface="Calibri Light" charset="0"/>
        </a:defRPr>
      </a:lvl6pPr>
      <a:lvl7pPr marL="914400" algn="l" rtl="0" eaLnBrk="1" fontAlgn="base" hangingPunct="1">
        <a:lnSpc>
          <a:spcPct val="90000"/>
        </a:lnSpc>
        <a:spcBef>
          <a:spcPct val="0"/>
        </a:spcBef>
        <a:spcAft>
          <a:spcPct val="0"/>
        </a:spcAft>
        <a:defRPr sz="4400">
          <a:solidFill>
            <a:schemeClr val="tx1"/>
          </a:solidFill>
          <a:latin typeface="Calibri Light" charset="0"/>
        </a:defRPr>
      </a:lvl7pPr>
      <a:lvl8pPr marL="1371600" algn="l" rtl="0" eaLnBrk="1" fontAlgn="base" hangingPunct="1">
        <a:lnSpc>
          <a:spcPct val="90000"/>
        </a:lnSpc>
        <a:spcBef>
          <a:spcPct val="0"/>
        </a:spcBef>
        <a:spcAft>
          <a:spcPct val="0"/>
        </a:spcAft>
        <a:defRPr sz="4400">
          <a:solidFill>
            <a:schemeClr val="tx1"/>
          </a:solidFill>
          <a:latin typeface="Calibri Light" charset="0"/>
        </a:defRPr>
      </a:lvl8pPr>
      <a:lvl9pPr marL="1828800" algn="l" rtl="0" eaLnBrk="1" fontAlgn="base" hangingPunct="1">
        <a:lnSpc>
          <a:spcPct val="90000"/>
        </a:lnSpc>
        <a:spcBef>
          <a:spcPct val="0"/>
        </a:spcBef>
        <a:spcAft>
          <a:spcPct val="0"/>
        </a:spcAft>
        <a:defRPr sz="4400">
          <a:solidFill>
            <a:schemeClr val="tx1"/>
          </a:solidFill>
          <a:latin typeface="Calibri Light" charset="0"/>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8D98CB-E390-ED4B-AA51-2C03F2996345}"/>
              </a:ext>
            </a:extLst>
          </p:cNvPr>
          <p:cNvSpPr/>
          <p:nvPr/>
        </p:nvSpPr>
        <p:spPr>
          <a:xfrm>
            <a:off x="0" y="6144984"/>
            <a:ext cx="12192000" cy="713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F6BC258-7796-1941-8BE2-2030551DAFE1}"/>
              </a:ext>
            </a:extLst>
          </p:cNvPr>
          <p:cNvSpPr/>
          <p:nvPr/>
        </p:nvSpPr>
        <p:spPr>
          <a:xfrm>
            <a:off x="0" y="166558"/>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C5E9F2-038D-BE4E-8F82-05E8164471E3}"/>
              </a:ext>
            </a:extLst>
          </p:cNvPr>
          <p:cNvSpPr txBox="1"/>
          <p:nvPr/>
        </p:nvSpPr>
        <p:spPr>
          <a:xfrm>
            <a:off x="-2507" y="1649897"/>
            <a:ext cx="12191999" cy="1446550"/>
          </a:xfrm>
          <a:prstGeom prst="rect">
            <a:avLst/>
          </a:prstGeom>
          <a:noFill/>
        </p:spPr>
        <p:txBody>
          <a:bodyPr wrap="square" rtlCol="0">
            <a:spAutoFit/>
          </a:bodyPr>
          <a:lstStyle/>
          <a:p>
            <a:pPr algn="ctr"/>
            <a:r>
              <a:rPr lang="en-US" sz="6000" b="1" dirty="0" err="1">
                <a:solidFill>
                  <a:srgbClr val="3776BA"/>
                </a:solidFill>
                <a:latin typeface="Avenir" panose="02000503020000020003" pitchFamily="2" charset="0"/>
              </a:rPr>
              <a:t>Tolerancia</a:t>
            </a:r>
            <a:r>
              <a:rPr lang="en-US" sz="6000" b="1" dirty="0">
                <a:solidFill>
                  <a:srgbClr val="3776BA"/>
                </a:solidFill>
                <a:latin typeface="Avenir" panose="02000503020000020003" pitchFamily="2" charset="0"/>
              </a:rPr>
              <a:t> a la </a:t>
            </a:r>
            <a:r>
              <a:rPr lang="en-US" sz="6000" b="1" dirty="0" err="1">
                <a:solidFill>
                  <a:srgbClr val="3776BA"/>
                </a:solidFill>
                <a:latin typeface="Avenir" panose="02000503020000020003" pitchFamily="2" charset="0"/>
              </a:rPr>
              <a:t>Corrupción</a:t>
            </a:r>
            <a:endParaRPr lang="en-US" sz="6000" b="1" dirty="0">
              <a:solidFill>
                <a:srgbClr val="3776BA"/>
              </a:solidFill>
              <a:latin typeface="Avenir" panose="02000503020000020003" pitchFamily="2" charset="0"/>
            </a:endParaRPr>
          </a:p>
          <a:p>
            <a:pPr algn="ctr"/>
            <a:r>
              <a:rPr lang="en-US" sz="2800" dirty="0">
                <a:solidFill>
                  <a:srgbClr val="3776BA"/>
                </a:solidFill>
                <a:latin typeface="Avenir" panose="02000503020000020003" pitchFamily="2" charset="0"/>
              </a:rPr>
              <a:t>entre </a:t>
            </a:r>
            <a:r>
              <a:rPr lang="en-US" sz="2800" dirty="0" err="1">
                <a:solidFill>
                  <a:srgbClr val="3776BA"/>
                </a:solidFill>
                <a:latin typeface="Avenir" panose="02000503020000020003" pitchFamily="2" charset="0"/>
              </a:rPr>
              <a:t>estudiantes</a:t>
            </a:r>
            <a:r>
              <a:rPr lang="en-US" sz="2800" dirty="0">
                <a:solidFill>
                  <a:srgbClr val="3776BA"/>
                </a:solidFill>
                <a:latin typeface="Avenir" panose="02000503020000020003" pitchFamily="2" charset="0"/>
              </a:rPr>
              <a:t> de Latino America</a:t>
            </a:r>
          </a:p>
        </p:txBody>
      </p:sp>
      <p:pic>
        <p:nvPicPr>
          <p:cNvPr id="6" name="Picture 5">
            <a:extLst>
              <a:ext uri="{FF2B5EF4-FFF2-40B4-BE49-F238E27FC236}">
                <a16:creationId xmlns:a16="http://schemas.microsoft.com/office/drawing/2014/main" id="{E30014C8-7E1C-3644-9033-FED1B896FEA9}"/>
              </a:ext>
            </a:extLst>
          </p:cNvPr>
          <p:cNvPicPr>
            <a:picLocks noChangeAspect="1"/>
          </p:cNvPicPr>
          <p:nvPr/>
        </p:nvPicPr>
        <p:blipFill>
          <a:blip r:embed="rId3"/>
          <a:stretch>
            <a:fillRect/>
          </a:stretch>
        </p:blipFill>
        <p:spPr>
          <a:xfrm>
            <a:off x="110124" y="6459415"/>
            <a:ext cx="996043" cy="256741"/>
          </a:xfrm>
          <a:prstGeom prst="rect">
            <a:avLst/>
          </a:prstGeom>
        </p:spPr>
      </p:pic>
      <p:sp>
        <p:nvSpPr>
          <p:cNvPr id="11" name="TextBox 10">
            <a:extLst>
              <a:ext uri="{FF2B5EF4-FFF2-40B4-BE49-F238E27FC236}">
                <a16:creationId xmlns:a16="http://schemas.microsoft.com/office/drawing/2014/main" id="{B32F8AAB-3D83-124E-8D4F-2CA7A37B5992}"/>
              </a:ext>
            </a:extLst>
          </p:cNvPr>
          <p:cNvSpPr txBox="1"/>
          <p:nvPr/>
        </p:nvSpPr>
        <p:spPr>
          <a:xfrm>
            <a:off x="1526038" y="4184562"/>
            <a:ext cx="10555838" cy="1927182"/>
          </a:xfrm>
          <a:prstGeom prst="rect">
            <a:avLst/>
          </a:prstGeom>
          <a:noFill/>
        </p:spPr>
        <p:txBody>
          <a:bodyPr wrap="none" rtlCol="0">
            <a:noAutofit/>
          </a:bodyPr>
          <a:lstStyle/>
          <a:p>
            <a:pPr algn="r"/>
            <a:endParaRPr lang="en-US" sz="1100" dirty="0">
              <a:solidFill>
                <a:schemeClr val="bg1"/>
              </a:solidFill>
              <a:latin typeface="Avenir" panose="02000503020000020003" pitchFamily="2" charset="0"/>
            </a:endParaRPr>
          </a:p>
          <a:p>
            <a:pPr algn="r"/>
            <a:endParaRPr lang="en-US" sz="1100" dirty="0">
              <a:solidFill>
                <a:schemeClr val="bg1"/>
              </a:solidFill>
              <a:latin typeface="Avenir" panose="02000503020000020003" pitchFamily="2" charset="0"/>
            </a:endParaRPr>
          </a:p>
          <a:p>
            <a:pPr algn="r"/>
            <a:endParaRPr lang="en-US" sz="1100" dirty="0">
              <a:solidFill>
                <a:schemeClr val="bg1"/>
              </a:solidFill>
              <a:latin typeface="Avenir" panose="02000503020000020003" pitchFamily="2" charset="0"/>
            </a:endParaRPr>
          </a:p>
          <a:p>
            <a:pPr algn="r"/>
            <a:endParaRPr lang="en-US" sz="1100" dirty="0">
              <a:solidFill>
                <a:schemeClr val="bg1"/>
              </a:solidFill>
              <a:latin typeface="Avenir" panose="02000503020000020003" pitchFamily="2" charset="0"/>
            </a:endParaRPr>
          </a:p>
          <a:p>
            <a:pPr algn="r"/>
            <a:r>
              <a:rPr lang="en-US" sz="1100" dirty="0">
                <a:solidFill>
                  <a:schemeClr val="bg1"/>
                </a:solidFill>
                <a:latin typeface="Avenir" panose="02000503020000020003" pitchFamily="2" charset="0"/>
              </a:rPr>
              <a:t>Carrasco, D., PhD,</a:t>
            </a:r>
          </a:p>
          <a:p>
            <a:pPr algn="r"/>
            <a:r>
              <a:rPr lang="en-US" sz="900" dirty="0">
                <a:solidFill>
                  <a:schemeClr val="bg1"/>
                </a:solidFill>
                <a:latin typeface="Avenir" panose="02000503020000020003" pitchFamily="2" charset="0"/>
              </a:rPr>
              <a:t>Centro de </a:t>
            </a:r>
            <a:r>
              <a:rPr lang="en-US" sz="900" dirty="0" err="1">
                <a:solidFill>
                  <a:schemeClr val="bg1"/>
                </a:solidFill>
                <a:latin typeface="Avenir" panose="02000503020000020003" pitchFamily="2" charset="0"/>
              </a:rPr>
              <a:t>Medición</a:t>
            </a:r>
            <a:r>
              <a:rPr lang="en-US" sz="900" dirty="0">
                <a:solidFill>
                  <a:schemeClr val="bg1"/>
                </a:solidFill>
                <a:latin typeface="Avenir" panose="02000503020000020003" pitchFamily="2" charset="0"/>
              </a:rPr>
              <a:t> MIDE UC</a:t>
            </a:r>
          </a:p>
          <a:p>
            <a:pPr algn="r"/>
            <a:r>
              <a:rPr lang="en-US" sz="900" dirty="0">
                <a:solidFill>
                  <a:schemeClr val="bg1"/>
                </a:solidFill>
                <a:latin typeface="Avenir" panose="02000503020000020003" pitchFamily="2" charset="0"/>
              </a:rPr>
              <a:t>Pontificia Universidad </a:t>
            </a:r>
            <a:r>
              <a:rPr lang="en-US" sz="900" dirty="0" err="1">
                <a:solidFill>
                  <a:schemeClr val="bg1"/>
                </a:solidFill>
                <a:latin typeface="Avenir" panose="02000503020000020003" pitchFamily="2" charset="0"/>
              </a:rPr>
              <a:t>Católica</a:t>
            </a:r>
            <a:r>
              <a:rPr lang="en-US" sz="900" dirty="0">
                <a:solidFill>
                  <a:schemeClr val="bg1"/>
                </a:solidFill>
                <a:latin typeface="Avenir" panose="02000503020000020003" pitchFamily="2" charset="0"/>
              </a:rPr>
              <a:t> de Chile</a:t>
            </a:r>
          </a:p>
          <a:p>
            <a:pPr algn="r"/>
            <a:endParaRPr lang="en-US" sz="900" dirty="0">
              <a:solidFill>
                <a:schemeClr val="bg1"/>
              </a:solidFill>
              <a:latin typeface="Avenir" panose="02000503020000020003" pitchFamily="2" charset="0"/>
            </a:endParaRPr>
          </a:p>
          <a:p>
            <a:pPr algn="r"/>
            <a:r>
              <a:rPr lang="en-US" sz="1100" dirty="0" err="1">
                <a:solidFill>
                  <a:schemeClr val="bg1"/>
                </a:solidFill>
                <a:latin typeface="Avenir" panose="02000503020000020003" pitchFamily="2" charset="0"/>
              </a:rPr>
              <a:t>Pavón</a:t>
            </a:r>
            <a:r>
              <a:rPr lang="en-US" sz="1100" dirty="0">
                <a:solidFill>
                  <a:schemeClr val="bg1"/>
                </a:solidFill>
                <a:latin typeface="Avenir" panose="02000503020000020003" pitchFamily="2" charset="0"/>
              </a:rPr>
              <a:t>, A., Ms.</a:t>
            </a:r>
          </a:p>
          <a:p>
            <a:pPr algn="r"/>
            <a:r>
              <a:rPr lang="en-US" sz="900" dirty="0">
                <a:solidFill>
                  <a:schemeClr val="bg1"/>
                </a:solidFill>
                <a:latin typeface="Avenir" panose="02000503020000020003" pitchFamily="2" charset="0"/>
              </a:rPr>
              <a:t>School of Law</a:t>
            </a:r>
          </a:p>
          <a:p>
            <a:pPr algn="r"/>
            <a:r>
              <a:rPr lang="en-US" sz="900" dirty="0">
                <a:solidFill>
                  <a:schemeClr val="bg1"/>
                </a:solidFill>
                <a:latin typeface="Avenir" panose="02000503020000020003" pitchFamily="2" charset="0"/>
              </a:rPr>
              <a:t>Universidad Alberto Hurtado</a:t>
            </a:r>
            <a:endParaRPr lang="en-US" sz="1100" dirty="0">
              <a:solidFill>
                <a:schemeClr val="bg1"/>
              </a:solidFill>
              <a:latin typeface="Avenir" panose="02000503020000020003" pitchFamily="2" charset="0"/>
            </a:endParaRPr>
          </a:p>
        </p:txBody>
      </p:sp>
      <p:sp>
        <p:nvSpPr>
          <p:cNvPr id="12" name="TextBox 11">
            <a:extLst>
              <a:ext uri="{FF2B5EF4-FFF2-40B4-BE49-F238E27FC236}">
                <a16:creationId xmlns:a16="http://schemas.microsoft.com/office/drawing/2014/main" id="{C51897FE-C564-9A4B-809A-CC8A6E86FDEF}"/>
              </a:ext>
            </a:extLst>
          </p:cNvPr>
          <p:cNvSpPr txBox="1"/>
          <p:nvPr/>
        </p:nvSpPr>
        <p:spPr>
          <a:xfrm>
            <a:off x="1017863" y="3605502"/>
            <a:ext cx="10154830" cy="1477328"/>
          </a:xfrm>
          <a:prstGeom prst="rect">
            <a:avLst/>
          </a:prstGeom>
          <a:noFill/>
        </p:spPr>
        <p:txBody>
          <a:bodyPr wrap="square" rtlCol="0">
            <a:spAutoFit/>
          </a:bodyPr>
          <a:lstStyle/>
          <a:p>
            <a:pPr algn="ctr"/>
            <a:r>
              <a:rPr lang="en-US" dirty="0">
                <a:solidFill>
                  <a:schemeClr val="bg1"/>
                </a:solidFill>
                <a:latin typeface="Avenir" panose="02000503020000020003" pitchFamily="2" charset="0"/>
              </a:rPr>
              <a:t>SCPP 2022</a:t>
            </a:r>
          </a:p>
          <a:p>
            <a:pPr algn="ctr"/>
            <a:r>
              <a:rPr lang="en-US" dirty="0">
                <a:solidFill>
                  <a:schemeClr val="bg1"/>
                </a:solidFill>
                <a:latin typeface="Avenir" panose="02000503020000020003" pitchFamily="2" charset="0"/>
              </a:rPr>
              <a:t>Sociedad </a:t>
            </a:r>
            <a:r>
              <a:rPr lang="en-US" dirty="0" err="1">
                <a:solidFill>
                  <a:schemeClr val="bg1"/>
                </a:solidFill>
                <a:latin typeface="Avenir" panose="02000503020000020003" pitchFamily="2" charset="0"/>
              </a:rPr>
              <a:t>Chilena</a:t>
            </a:r>
            <a:r>
              <a:rPr lang="en-US" dirty="0">
                <a:solidFill>
                  <a:schemeClr val="bg1"/>
                </a:solidFill>
                <a:latin typeface="Avenir" panose="02000503020000020003" pitchFamily="2" charset="0"/>
              </a:rPr>
              <a:t> de </a:t>
            </a:r>
            <a:r>
              <a:rPr lang="en-US" dirty="0" err="1">
                <a:solidFill>
                  <a:schemeClr val="bg1"/>
                </a:solidFill>
                <a:latin typeface="Avenir" panose="02000503020000020003" pitchFamily="2" charset="0"/>
              </a:rPr>
              <a:t>Políticas</a:t>
            </a:r>
            <a:r>
              <a:rPr lang="en-US" dirty="0">
                <a:solidFill>
                  <a:schemeClr val="bg1"/>
                </a:solidFill>
                <a:latin typeface="Avenir" panose="02000503020000020003" pitchFamily="2" charset="0"/>
              </a:rPr>
              <a:t> </a:t>
            </a:r>
            <a:r>
              <a:rPr lang="en-US" dirty="0" err="1">
                <a:solidFill>
                  <a:schemeClr val="bg1"/>
                </a:solidFill>
                <a:latin typeface="Avenir" panose="02000503020000020003" pitchFamily="2" charset="0"/>
              </a:rPr>
              <a:t>Públicas</a:t>
            </a:r>
            <a:endParaRPr lang="en-US" dirty="0">
              <a:solidFill>
                <a:schemeClr val="bg1"/>
              </a:solidFill>
              <a:latin typeface="Avenir" panose="02000503020000020003" pitchFamily="2" charset="0"/>
            </a:endParaRPr>
          </a:p>
          <a:p>
            <a:pPr algn="ctr"/>
            <a:endParaRPr lang="en-US" dirty="0">
              <a:solidFill>
                <a:schemeClr val="bg1"/>
              </a:solidFill>
              <a:latin typeface="Avenir" panose="02000503020000020003" pitchFamily="2" charset="0"/>
            </a:endParaRPr>
          </a:p>
          <a:p>
            <a:pPr algn="ctr"/>
            <a:r>
              <a:rPr lang="en-US" dirty="0" err="1">
                <a:solidFill>
                  <a:schemeClr val="bg1"/>
                </a:solidFill>
                <a:latin typeface="Avenir" panose="02000503020000020003" pitchFamily="2" charset="0"/>
              </a:rPr>
              <a:t>Enero</a:t>
            </a:r>
            <a:r>
              <a:rPr lang="en-US" dirty="0">
                <a:solidFill>
                  <a:schemeClr val="bg1"/>
                </a:solidFill>
                <a:latin typeface="Avenir" panose="02000503020000020003" pitchFamily="2" charset="0"/>
              </a:rPr>
              <a:t> 12</a:t>
            </a:r>
          </a:p>
          <a:p>
            <a:pPr algn="ctr"/>
            <a:r>
              <a:rPr lang="en-US" dirty="0">
                <a:solidFill>
                  <a:schemeClr val="bg1"/>
                </a:solidFill>
                <a:latin typeface="Avenir" panose="02000503020000020003" pitchFamily="2" charset="0"/>
              </a:rPr>
              <a:t>2022</a:t>
            </a:r>
          </a:p>
        </p:txBody>
      </p:sp>
      <p:sp>
        <p:nvSpPr>
          <p:cNvPr id="2" name="Rectangle 1">
            <a:extLst>
              <a:ext uri="{FF2B5EF4-FFF2-40B4-BE49-F238E27FC236}">
                <a16:creationId xmlns:a16="http://schemas.microsoft.com/office/drawing/2014/main" id="{D4CC6B8B-5FDD-E14C-985F-9405B33B7D66}"/>
              </a:ext>
            </a:extLst>
          </p:cNvPr>
          <p:cNvSpPr/>
          <p:nvPr/>
        </p:nvSpPr>
        <p:spPr>
          <a:xfrm>
            <a:off x="4018652" y="6438505"/>
            <a:ext cx="3855543" cy="307777"/>
          </a:xfrm>
          <a:prstGeom prst="rect">
            <a:avLst/>
          </a:prstGeom>
        </p:spPr>
        <p:txBody>
          <a:bodyPr wrap="none">
            <a:spAutoFit/>
          </a:bodyPr>
          <a:lstStyle/>
          <a:p>
            <a:r>
              <a:rPr lang="en-US" sz="1400" dirty="0">
                <a:solidFill>
                  <a:srgbClr val="3975BC"/>
                </a:solidFill>
                <a:latin typeface="Avenir Book" panose="02000503020000020003" pitchFamily="2" charset="0"/>
              </a:rPr>
              <a:t>https://</a:t>
            </a:r>
            <a:r>
              <a:rPr lang="en-US" sz="1400" dirty="0" err="1">
                <a:solidFill>
                  <a:srgbClr val="3975BC"/>
                </a:solidFill>
                <a:latin typeface="Avenir Book" panose="02000503020000020003" pitchFamily="2" charset="0"/>
              </a:rPr>
              <a:t>github.com</a:t>
            </a:r>
            <a:r>
              <a:rPr lang="en-US" sz="1400" dirty="0">
                <a:solidFill>
                  <a:srgbClr val="3975BC"/>
                </a:solidFill>
                <a:latin typeface="Avenir Book" panose="02000503020000020003" pitchFamily="2" charset="0"/>
              </a:rPr>
              <a:t>/</a:t>
            </a:r>
            <a:r>
              <a:rPr lang="en-US" sz="1400" dirty="0" err="1">
                <a:solidFill>
                  <a:srgbClr val="3975BC"/>
                </a:solidFill>
                <a:latin typeface="Avenir Book" panose="02000503020000020003" pitchFamily="2" charset="0"/>
              </a:rPr>
              <a:t>dacarras</a:t>
            </a:r>
            <a:r>
              <a:rPr lang="en-US" sz="1400" dirty="0">
                <a:solidFill>
                  <a:srgbClr val="3975BC"/>
                </a:solidFill>
                <a:latin typeface="Avenir Book" panose="02000503020000020003" pitchFamily="2" charset="0"/>
              </a:rPr>
              <a:t>/schpp_2022_corr</a:t>
            </a:r>
          </a:p>
        </p:txBody>
      </p:sp>
    </p:spTree>
    <p:extLst>
      <p:ext uri="{BB962C8B-B14F-4D97-AF65-F5344CB8AC3E}">
        <p14:creationId xmlns:p14="http://schemas.microsoft.com/office/powerpoint/2010/main" val="1814622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B4B674B-91EB-8B43-996C-B04CAC93BFC7}"/>
              </a:ext>
            </a:extLst>
          </p:cNvPr>
          <p:cNvSpPr/>
          <p:nvPr/>
        </p:nvSpPr>
        <p:spPr>
          <a:xfrm>
            <a:off x="1219200" y="0"/>
            <a:ext cx="10972800" cy="6858000"/>
          </a:xfrm>
          <a:prstGeom prst="rect">
            <a:avLst/>
          </a:prstGeom>
          <a:solidFill>
            <a:srgbClr val="3776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1">
            <a:extLst>
              <a:ext uri="{FF2B5EF4-FFF2-40B4-BE49-F238E27FC236}">
                <a16:creationId xmlns:a16="http://schemas.microsoft.com/office/drawing/2014/main" id="{1A50D8AF-A211-1944-8F3F-F3B7A0D7DAAA}"/>
              </a:ext>
            </a:extLst>
          </p:cNvPr>
          <p:cNvSpPr txBox="1">
            <a:spLocks/>
          </p:cNvSpPr>
          <p:nvPr/>
        </p:nvSpPr>
        <p:spPr bwMode="auto">
          <a:xfrm>
            <a:off x="6840187" y="434487"/>
            <a:ext cx="4769220" cy="623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rtl="0" eaLnBrk="1" fontAlgn="base" hangingPunct="1">
              <a:lnSpc>
                <a:spcPct val="90000"/>
              </a:lnSpc>
              <a:spcBef>
                <a:spcPct val="0"/>
              </a:spcBef>
              <a:spcAft>
                <a:spcPct val="0"/>
              </a:spcAft>
              <a:defRPr sz="3200" b="0" kern="1200">
                <a:solidFill>
                  <a:schemeClr val="accent5">
                    <a:lumMod val="75000"/>
                  </a:schemeClr>
                </a:solidFill>
                <a:latin typeface="+mn-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charset="0"/>
              </a:defRPr>
            </a:lvl2pPr>
            <a:lvl3pPr algn="l" rtl="0" eaLnBrk="1" fontAlgn="base" hangingPunct="1">
              <a:lnSpc>
                <a:spcPct val="90000"/>
              </a:lnSpc>
              <a:spcBef>
                <a:spcPct val="0"/>
              </a:spcBef>
              <a:spcAft>
                <a:spcPct val="0"/>
              </a:spcAft>
              <a:defRPr sz="4400">
                <a:solidFill>
                  <a:schemeClr val="tx1"/>
                </a:solidFill>
                <a:latin typeface="Calibri Light" charset="0"/>
              </a:defRPr>
            </a:lvl3pPr>
            <a:lvl4pPr algn="l" rtl="0" eaLnBrk="1" fontAlgn="base" hangingPunct="1">
              <a:lnSpc>
                <a:spcPct val="90000"/>
              </a:lnSpc>
              <a:spcBef>
                <a:spcPct val="0"/>
              </a:spcBef>
              <a:spcAft>
                <a:spcPct val="0"/>
              </a:spcAft>
              <a:defRPr sz="4400">
                <a:solidFill>
                  <a:schemeClr val="tx1"/>
                </a:solidFill>
                <a:latin typeface="Calibri Light" charset="0"/>
              </a:defRPr>
            </a:lvl4pPr>
            <a:lvl5pPr algn="l" rtl="0" eaLnBrk="1" fontAlgn="base" hangingPunct="1">
              <a:lnSpc>
                <a:spcPct val="90000"/>
              </a:lnSpc>
              <a:spcBef>
                <a:spcPct val="0"/>
              </a:spcBef>
              <a:spcAft>
                <a:spcPct val="0"/>
              </a:spcAft>
              <a:defRPr sz="4400">
                <a:solidFill>
                  <a:schemeClr val="tx1"/>
                </a:solidFill>
                <a:latin typeface="Calibri Light" charset="0"/>
              </a:defRPr>
            </a:lvl5pPr>
            <a:lvl6pPr marL="457200" algn="l" rtl="0" eaLnBrk="1" fontAlgn="base" hangingPunct="1">
              <a:lnSpc>
                <a:spcPct val="90000"/>
              </a:lnSpc>
              <a:spcBef>
                <a:spcPct val="0"/>
              </a:spcBef>
              <a:spcAft>
                <a:spcPct val="0"/>
              </a:spcAft>
              <a:defRPr sz="4400">
                <a:solidFill>
                  <a:schemeClr val="tx1"/>
                </a:solidFill>
                <a:latin typeface="Calibri Light" charset="0"/>
              </a:defRPr>
            </a:lvl6pPr>
            <a:lvl7pPr marL="914400" algn="l" rtl="0" eaLnBrk="1" fontAlgn="base" hangingPunct="1">
              <a:lnSpc>
                <a:spcPct val="90000"/>
              </a:lnSpc>
              <a:spcBef>
                <a:spcPct val="0"/>
              </a:spcBef>
              <a:spcAft>
                <a:spcPct val="0"/>
              </a:spcAft>
              <a:defRPr sz="4400">
                <a:solidFill>
                  <a:schemeClr val="tx1"/>
                </a:solidFill>
                <a:latin typeface="Calibri Light" charset="0"/>
              </a:defRPr>
            </a:lvl7pPr>
            <a:lvl8pPr marL="1371600" algn="l" rtl="0" eaLnBrk="1" fontAlgn="base" hangingPunct="1">
              <a:lnSpc>
                <a:spcPct val="90000"/>
              </a:lnSpc>
              <a:spcBef>
                <a:spcPct val="0"/>
              </a:spcBef>
              <a:spcAft>
                <a:spcPct val="0"/>
              </a:spcAft>
              <a:defRPr sz="4400">
                <a:solidFill>
                  <a:schemeClr val="tx1"/>
                </a:solidFill>
                <a:latin typeface="Calibri Light" charset="0"/>
              </a:defRPr>
            </a:lvl8pPr>
            <a:lvl9pPr marL="1828800" algn="l" rtl="0" eaLnBrk="1" fontAlgn="base" hangingPunct="1">
              <a:lnSpc>
                <a:spcPct val="90000"/>
              </a:lnSpc>
              <a:spcBef>
                <a:spcPct val="0"/>
              </a:spcBef>
              <a:spcAft>
                <a:spcPct val="0"/>
              </a:spcAft>
              <a:defRPr sz="4400">
                <a:solidFill>
                  <a:schemeClr val="tx1"/>
                </a:solidFill>
                <a:latin typeface="Calibri Light" charset="0"/>
              </a:defRPr>
            </a:lvl9pPr>
          </a:lstStyle>
          <a:p>
            <a:pPr algn="l"/>
            <a:r>
              <a:rPr lang="en-GB" sz="4000" dirty="0">
                <a:solidFill>
                  <a:schemeClr val="bg1"/>
                </a:solidFill>
                <a:latin typeface="Avenir" panose="02000503020000020003" pitchFamily="2" charset="0"/>
              </a:rPr>
              <a:t>References</a:t>
            </a:r>
            <a:endParaRPr lang="en-GB" sz="1400" b="1" dirty="0">
              <a:solidFill>
                <a:schemeClr val="bg1"/>
              </a:solidFill>
              <a:latin typeface="Avenir" panose="02000503020000020003" pitchFamily="2" charset="0"/>
            </a:endParaRPr>
          </a:p>
          <a:p>
            <a:pPr algn="l"/>
            <a:endParaRPr lang="en-US" sz="1100" dirty="0">
              <a:solidFill>
                <a:schemeClr val="bg1"/>
              </a:solidFill>
              <a:latin typeface="Avenir Book" panose="02000503020000020003" pitchFamily="2" charset="0"/>
            </a:endParaRPr>
          </a:p>
        </p:txBody>
      </p:sp>
      <p:sp>
        <p:nvSpPr>
          <p:cNvPr id="6" name="Título 1">
            <a:extLst>
              <a:ext uri="{FF2B5EF4-FFF2-40B4-BE49-F238E27FC236}">
                <a16:creationId xmlns:a16="http://schemas.microsoft.com/office/drawing/2014/main" id="{C2DEBCD4-EAF9-1141-9D12-F12E1E5D3552}"/>
              </a:ext>
            </a:extLst>
          </p:cNvPr>
          <p:cNvSpPr txBox="1">
            <a:spLocks/>
          </p:cNvSpPr>
          <p:nvPr/>
        </p:nvSpPr>
        <p:spPr bwMode="auto">
          <a:xfrm>
            <a:off x="1106115" y="441462"/>
            <a:ext cx="4876801" cy="618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rtl="0" eaLnBrk="1" fontAlgn="base" hangingPunct="1">
              <a:lnSpc>
                <a:spcPct val="90000"/>
              </a:lnSpc>
              <a:spcBef>
                <a:spcPct val="0"/>
              </a:spcBef>
              <a:spcAft>
                <a:spcPct val="0"/>
              </a:spcAft>
              <a:defRPr sz="3200" b="0" kern="1200">
                <a:solidFill>
                  <a:schemeClr val="accent5">
                    <a:lumMod val="75000"/>
                  </a:schemeClr>
                </a:solidFill>
                <a:latin typeface="+mn-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charset="0"/>
              </a:defRPr>
            </a:lvl2pPr>
            <a:lvl3pPr algn="l" rtl="0" eaLnBrk="1" fontAlgn="base" hangingPunct="1">
              <a:lnSpc>
                <a:spcPct val="90000"/>
              </a:lnSpc>
              <a:spcBef>
                <a:spcPct val="0"/>
              </a:spcBef>
              <a:spcAft>
                <a:spcPct val="0"/>
              </a:spcAft>
              <a:defRPr sz="4400">
                <a:solidFill>
                  <a:schemeClr val="tx1"/>
                </a:solidFill>
                <a:latin typeface="Calibri Light" charset="0"/>
              </a:defRPr>
            </a:lvl3pPr>
            <a:lvl4pPr algn="l" rtl="0" eaLnBrk="1" fontAlgn="base" hangingPunct="1">
              <a:lnSpc>
                <a:spcPct val="90000"/>
              </a:lnSpc>
              <a:spcBef>
                <a:spcPct val="0"/>
              </a:spcBef>
              <a:spcAft>
                <a:spcPct val="0"/>
              </a:spcAft>
              <a:defRPr sz="4400">
                <a:solidFill>
                  <a:schemeClr val="tx1"/>
                </a:solidFill>
                <a:latin typeface="Calibri Light" charset="0"/>
              </a:defRPr>
            </a:lvl4pPr>
            <a:lvl5pPr algn="l" rtl="0" eaLnBrk="1" fontAlgn="base" hangingPunct="1">
              <a:lnSpc>
                <a:spcPct val="90000"/>
              </a:lnSpc>
              <a:spcBef>
                <a:spcPct val="0"/>
              </a:spcBef>
              <a:spcAft>
                <a:spcPct val="0"/>
              </a:spcAft>
              <a:defRPr sz="4400">
                <a:solidFill>
                  <a:schemeClr val="tx1"/>
                </a:solidFill>
                <a:latin typeface="Calibri Light" charset="0"/>
              </a:defRPr>
            </a:lvl5pPr>
            <a:lvl6pPr marL="457200" algn="l" rtl="0" eaLnBrk="1" fontAlgn="base" hangingPunct="1">
              <a:lnSpc>
                <a:spcPct val="90000"/>
              </a:lnSpc>
              <a:spcBef>
                <a:spcPct val="0"/>
              </a:spcBef>
              <a:spcAft>
                <a:spcPct val="0"/>
              </a:spcAft>
              <a:defRPr sz="4400">
                <a:solidFill>
                  <a:schemeClr val="tx1"/>
                </a:solidFill>
                <a:latin typeface="Calibri Light" charset="0"/>
              </a:defRPr>
            </a:lvl6pPr>
            <a:lvl7pPr marL="914400" algn="l" rtl="0" eaLnBrk="1" fontAlgn="base" hangingPunct="1">
              <a:lnSpc>
                <a:spcPct val="90000"/>
              </a:lnSpc>
              <a:spcBef>
                <a:spcPct val="0"/>
              </a:spcBef>
              <a:spcAft>
                <a:spcPct val="0"/>
              </a:spcAft>
              <a:defRPr sz="4400">
                <a:solidFill>
                  <a:schemeClr val="tx1"/>
                </a:solidFill>
                <a:latin typeface="Calibri Light" charset="0"/>
              </a:defRPr>
            </a:lvl7pPr>
            <a:lvl8pPr marL="1371600" algn="l" rtl="0" eaLnBrk="1" fontAlgn="base" hangingPunct="1">
              <a:lnSpc>
                <a:spcPct val="90000"/>
              </a:lnSpc>
              <a:spcBef>
                <a:spcPct val="0"/>
              </a:spcBef>
              <a:spcAft>
                <a:spcPct val="0"/>
              </a:spcAft>
              <a:defRPr sz="4400">
                <a:solidFill>
                  <a:schemeClr val="tx1"/>
                </a:solidFill>
                <a:latin typeface="Calibri Light" charset="0"/>
              </a:defRPr>
            </a:lvl8pPr>
            <a:lvl9pPr marL="1828800" algn="l" rtl="0" eaLnBrk="1" fontAlgn="base" hangingPunct="1">
              <a:lnSpc>
                <a:spcPct val="90000"/>
              </a:lnSpc>
              <a:spcBef>
                <a:spcPct val="0"/>
              </a:spcBef>
              <a:spcAft>
                <a:spcPct val="0"/>
              </a:spcAft>
              <a:defRPr sz="4400">
                <a:solidFill>
                  <a:schemeClr val="tx1"/>
                </a:solidFill>
                <a:latin typeface="Calibri Light" charset="0"/>
              </a:defRPr>
            </a:lvl9pPr>
          </a:lstStyle>
          <a:p>
            <a:pPr algn="l"/>
            <a:r>
              <a:rPr lang="en-GB" sz="4000" dirty="0" err="1">
                <a:solidFill>
                  <a:schemeClr val="bg1"/>
                </a:solidFill>
                <a:latin typeface="Avenir" panose="02000503020000020003" pitchFamily="2" charset="0"/>
              </a:rPr>
              <a:t>Muchas</a:t>
            </a:r>
            <a:r>
              <a:rPr lang="en-GB" sz="4000" dirty="0">
                <a:solidFill>
                  <a:schemeClr val="bg1"/>
                </a:solidFill>
                <a:latin typeface="Avenir" panose="02000503020000020003" pitchFamily="2" charset="0"/>
              </a:rPr>
              <a:t> gracias!</a:t>
            </a:r>
            <a:br>
              <a:rPr lang="en-GB" sz="4000" dirty="0">
                <a:solidFill>
                  <a:schemeClr val="bg1"/>
                </a:solidFill>
                <a:latin typeface="Avenir" panose="02000503020000020003" pitchFamily="2" charset="0"/>
              </a:rPr>
            </a:br>
            <a:br>
              <a:rPr lang="en-GB" sz="1600" i="1" dirty="0">
                <a:solidFill>
                  <a:schemeClr val="bg1"/>
                </a:solidFill>
                <a:latin typeface="Avenir" panose="02000503020000020003" pitchFamily="2" charset="0"/>
              </a:rPr>
            </a:br>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br>
              <a:rPr lang="en-GB" sz="1600" i="1" dirty="0">
                <a:solidFill>
                  <a:schemeClr val="bg1"/>
                </a:solidFill>
                <a:latin typeface="Avenir" panose="02000503020000020003" pitchFamily="2" charset="0"/>
              </a:rPr>
            </a:br>
            <a:br>
              <a:rPr lang="en-GB" sz="1600" i="1" dirty="0">
                <a:solidFill>
                  <a:schemeClr val="bg1"/>
                </a:solidFill>
                <a:latin typeface="Avenir" panose="02000503020000020003" pitchFamily="2" charset="0"/>
              </a:rPr>
            </a:br>
            <a:br>
              <a:rPr lang="en-GB" sz="1600" i="1" dirty="0">
                <a:solidFill>
                  <a:schemeClr val="bg1"/>
                </a:solidFill>
                <a:latin typeface="Avenir" panose="02000503020000020003" pitchFamily="2" charset="0"/>
              </a:rPr>
            </a:br>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br>
              <a:rPr lang="en-GB" sz="1600" i="1" dirty="0">
                <a:solidFill>
                  <a:schemeClr val="bg1"/>
                </a:solidFill>
                <a:latin typeface="Avenir" panose="02000503020000020003" pitchFamily="2" charset="0"/>
              </a:rPr>
            </a:br>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600" i="1" dirty="0">
              <a:solidFill>
                <a:schemeClr val="bg1"/>
              </a:solidFill>
              <a:latin typeface="Avenir" panose="02000503020000020003" pitchFamily="2" charset="0"/>
            </a:endParaRPr>
          </a:p>
          <a:p>
            <a:pPr algn="l"/>
            <a:endParaRPr lang="en-GB" sz="1400" dirty="0">
              <a:solidFill>
                <a:schemeClr val="bg1"/>
              </a:solidFill>
              <a:latin typeface="Avenir" panose="02000503020000020003" pitchFamily="2" charset="0"/>
            </a:endParaRPr>
          </a:p>
          <a:p>
            <a:pPr algn="l"/>
            <a:endParaRPr lang="en-GB" sz="1400" dirty="0">
              <a:solidFill>
                <a:schemeClr val="bg1"/>
              </a:solidFill>
              <a:latin typeface="Avenir" panose="02000503020000020003" pitchFamily="2" charset="0"/>
            </a:endParaRPr>
          </a:p>
        </p:txBody>
      </p:sp>
      <p:pic>
        <p:nvPicPr>
          <p:cNvPr id="2" name="Picture 1">
            <a:extLst>
              <a:ext uri="{FF2B5EF4-FFF2-40B4-BE49-F238E27FC236}">
                <a16:creationId xmlns:a16="http://schemas.microsoft.com/office/drawing/2014/main" id="{37A47020-F279-C34C-A2B5-C9D22244A07A}"/>
              </a:ext>
            </a:extLst>
          </p:cNvPr>
          <p:cNvPicPr>
            <a:picLocks noChangeAspect="1"/>
          </p:cNvPicPr>
          <p:nvPr/>
        </p:nvPicPr>
        <p:blipFill>
          <a:blip r:embed="rId2"/>
          <a:stretch>
            <a:fillRect/>
          </a:stretch>
        </p:blipFill>
        <p:spPr>
          <a:xfrm>
            <a:off x="6958774" y="1520041"/>
            <a:ext cx="4650633" cy="4506361"/>
          </a:xfrm>
          <a:prstGeom prst="rect">
            <a:avLst/>
          </a:prstGeom>
        </p:spPr>
      </p:pic>
      <p:sp>
        <p:nvSpPr>
          <p:cNvPr id="3" name="Rectangle 2">
            <a:extLst>
              <a:ext uri="{FF2B5EF4-FFF2-40B4-BE49-F238E27FC236}">
                <a16:creationId xmlns:a16="http://schemas.microsoft.com/office/drawing/2014/main" id="{F7F80626-5153-844A-B49E-9F8BB04512B2}"/>
              </a:ext>
            </a:extLst>
          </p:cNvPr>
          <p:cNvSpPr/>
          <p:nvPr/>
        </p:nvSpPr>
        <p:spPr>
          <a:xfrm>
            <a:off x="1219200" y="1520041"/>
            <a:ext cx="4650632" cy="4506362"/>
          </a:xfrm>
          <a:prstGeom prst="rect">
            <a:avLst/>
          </a:prstGeom>
          <a:ln>
            <a:solidFill>
              <a:srgbClr val="F5F5F5"/>
            </a:solidFill>
          </a:ln>
        </p:spPr>
        <p:txBody>
          <a:bodyPr wrap="square">
            <a:noAutofit/>
          </a:bodyPr>
          <a:lstStyle/>
          <a:p>
            <a:pPr algn="ctr"/>
            <a:r>
              <a:rPr lang="en-US" sz="3200" dirty="0">
                <a:solidFill>
                  <a:srgbClr val="FFFFFF"/>
                </a:solidFill>
                <a:latin typeface="Times" pitchFamily="2" charset="0"/>
              </a:rPr>
              <a:t>Good Citizenship for the Next Generation</a:t>
            </a:r>
          </a:p>
          <a:p>
            <a:pPr algn="ctr"/>
            <a:endParaRPr lang="en-US" sz="1600" dirty="0">
              <a:solidFill>
                <a:srgbClr val="FFFFFF"/>
              </a:solidFill>
              <a:latin typeface="Times" pitchFamily="2" charset="0"/>
            </a:endParaRPr>
          </a:p>
          <a:p>
            <a:pPr algn="ctr"/>
            <a:r>
              <a:rPr lang="en-US" sz="1600" dirty="0">
                <a:solidFill>
                  <a:srgbClr val="FFFFFF"/>
                </a:solidFill>
                <a:latin typeface="Times" pitchFamily="2" charset="0"/>
              </a:rPr>
              <a:t>A Global Perspective Using IEA ICCS 2016 Data</a:t>
            </a:r>
          </a:p>
          <a:p>
            <a:endParaRPr lang="en-US" sz="1600" dirty="0">
              <a:solidFill>
                <a:srgbClr val="FFFFFF"/>
              </a:solidFill>
              <a:latin typeface="Times" pitchFamily="2" charset="0"/>
            </a:endParaRPr>
          </a:p>
          <a:p>
            <a:endParaRPr lang="en-US" sz="1600" dirty="0">
              <a:solidFill>
                <a:srgbClr val="FFFFFF"/>
              </a:solidFill>
              <a:latin typeface="Times" pitchFamily="2" charset="0"/>
            </a:endParaRPr>
          </a:p>
          <a:p>
            <a:endParaRPr lang="en-US" sz="1600" dirty="0">
              <a:solidFill>
                <a:srgbClr val="FFFFFF"/>
              </a:solidFill>
              <a:latin typeface="Times" pitchFamily="2" charset="0"/>
            </a:endParaRPr>
          </a:p>
          <a:p>
            <a:endParaRPr lang="en-US" sz="1600" dirty="0">
              <a:solidFill>
                <a:srgbClr val="FFFFFF"/>
              </a:solidFill>
              <a:latin typeface="Times" pitchFamily="2" charset="0"/>
            </a:endParaRPr>
          </a:p>
          <a:p>
            <a:endParaRPr lang="en-US" sz="1600" dirty="0">
              <a:solidFill>
                <a:srgbClr val="FFFFFF"/>
              </a:solidFill>
              <a:latin typeface="Times" pitchFamily="2" charset="0"/>
            </a:endParaRPr>
          </a:p>
          <a:p>
            <a:pPr algn="r"/>
            <a:r>
              <a:rPr lang="en-US" sz="1200" dirty="0" err="1">
                <a:solidFill>
                  <a:srgbClr val="FFFFFF"/>
                </a:solidFill>
                <a:latin typeface="Times" pitchFamily="2" charset="0"/>
              </a:rPr>
              <a:t>Treviño</a:t>
            </a:r>
            <a:r>
              <a:rPr lang="en-US" sz="1200" dirty="0">
                <a:solidFill>
                  <a:srgbClr val="FFFFFF"/>
                </a:solidFill>
                <a:latin typeface="Times" pitchFamily="2" charset="0"/>
              </a:rPr>
              <a:t>, E.,</a:t>
            </a:r>
          </a:p>
          <a:p>
            <a:pPr algn="r"/>
            <a:r>
              <a:rPr lang="en-US" sz="1200" dirty="0">
                <a:solidFill>
                  <a:srgbClr val="FFFFFF"/>
                </a:solidFill>
                <a:latin typeface="Times" pitchFamily="2" charset="0"/>
              </a:rPr>
              <a:t>Claes, E.,</a:t>
            </a:r>
          </a:p>
          <a:p>
            <a:pPr algn="r"/>
            <a:r>
              <a:rPr lang="en-US" sz="1200" dirty="0">
                <a:solidFill>
                  <a:srgbClr val="FFFFFF"/>
                </a:solidFill>
                <a:latin typeface="Times" pitchFamily="2" charset="0"/>
              </a:rPr>
              <a:t>Kennedy, K.J.,</a:t>
            </a:r>
          </a:p>
          <a:p>
            <a:pPr algn="r"/>
            <a:r>
              <a:rPr lang="en-US" sz="1200" dirty="0">
                <a:solidFill>
                  <a:srgbClr val="FFFFFF"/>
                </a:solidFill>
                <a:latin typeface="Times" pitchFamily="2" charset="0"/>
              </a:rPr>
              <a:t>Carrasco, D.</a:t>
            </a:r>
          </a:p>
          <a:p>
            <a:pPr algn="r"/>
            <a:r>
              <a:rPr lang="en-US" sz="1200" i="1" dirty="0">
                <a:solidFill>
                  <a:srgbClr val="FFFFFF"/>
                </a:solidFill>
                <a:latin typeface="Times" pitchFamily="2" charset="0"/>
              </a:rPr>
              <a:t>Editors</a:t>
            </a:r>
            <a:r>
              <a:rPr lang="en-US" sz="1200" dirty="0">
                <a:solidFill>
                  <a:srgbClr val="FFFFFF"/>
                </a:solidFill>
                <a:latin typeface="Times" pitchFamily="2" charset="0"/>
              </a:rPr>
              <a:t> </a:t>
            </a:r>
          </a:p>
          <a:p>
            <a:pPr algn="r"/>
            <a:endParaRPr lang="en-US" sz="1200" dirty="0">
              <a:solidFill>
                <a:srgbClr val="FFFFFF"/>
              </a:solidFill>
              <a:latin typeface="Times" pitchFamily="2" charset="0"/>
            </a:endParaRPr>
          </a:p>
          <a:p>
            <a:pPr algn="r"/>
            <a:endParaRPr lang="en-US" sz="1200" dirty="0">
              <a:solidFill>
                <a:srgbClr val="FFFFFF"/>
              </a:solidFill>
              <a:latin typeface="Times" pitchFamily="2" charset="0"/>
            </a:endParaRPr>
          </a:p>
          <a:p>
            <a:pPr algn="r"/>
            <a:endParaRPr lang="en-US" sz="1200" dirty="0">
              <a:solidFill>
                <a:srgbClr val="FFFFFF"/>
              </a:solidFill>
              <a:latin typeface="Times" pitchFamily="2" charset="0"/>
            </a:endParaRPr>
          </a:p>
          <a:p>
            <a:pPr algn="ctr"/>
            <a:r>
              <a:rPr lang="en-GB" sz="1200" dirty="0">
                <a:solidFill>
                  <a:schemeClr val="bg1"/>
                </a:solidFill>
                <a:latin typeface="Avenir" panose="02000503020000020003" pitchFamily="2" charset="0"/>
              </a:rPr>
              <a:t>https://</a:t>
            </a:r>
            <a:r>
              <a:rPr lang="en-GB" sz="1200" dirty="0" err="1">
                <a:solidFill>
                  <a:schemeClr val="bg1"/>
                </a:solidFill>
                <a:latin typeface="Avenir" panose="02000503020000020003" pitchFamily="2" charset="0"/>
              </a:rPr>
              <a:t>www.springer.com</a:t>
            </a:r>
            <a:r>
              <a:rPr lang="en-GB" sz="1200" dirty="0">
                <a:solidFill>
                  <a:schemeClr val="bg1"/>
                </a:solidFill>
                <a:latin typeface="Avenir" panose="02000503020000020003" pitchFamily="2" charset="0"/>
              </a:rPr>
              <a:t>/</a:t>
            </a:r>
            <a:r>
              <a:rPr lang="en-GB" sz="1200" dirty="0" err="1">
                <a:solidFill>
                  <a:schemeClr val="bg1"/>
                </a:solidFill>
                <a:latin typeface="Avenir" panose="02000503020000020003" pitchFamily="2" charset="0"/>
              </a:rPr>
              <a:t>gp</a:t>
            </a:r>
            <a:r>
              <a:rPr lang="en-GB" sz="1200" dirty="0">
                <a:solidFill>
                  <a:schemeClr val="bg1"/>
                </a:solidFill>
                <a:latin typeface="Avenir" panose="02000503020000020003" pitchFamily="2" charset="0"/>
              </a:rPr>
              <a:t>/book/9783030757458</a:t>
            </a:r>
            <a:endParaRPr lang="en-GB" sz="4400" b="1" dirty="0">
              <a:solidFill>
                <a:schemeClr val="bg1"/>
              </a:solidFill>
              <a:latin typeface="Avenir" panose="02000503020000020003" pitchFamily="2" charset="0"/>
            </a:endParaRPr>
          </a:p>
          <a:p>
            <a:pPr algn="r"/>
            <a:endParaRPr lang="en-US" sz="1200" dirty="0">
              <a:solidFill>
                <a:srgbClr val="FFFFFF"/>
              </a:solidFill>
              <a:latin typeface="Times" pitchFamily="2" charset="0"/>
            </a:endParaRPr>
          </a:p>
          <a:p>
            <a:pPr algn="r"/>
            <a:endParaRPr lang="en-US" sz="1200" dirty="0">
              <a:solidFill>
                <a:srgbClr val="FFFFFF"/>
              </a:solidFill>
              <a:latin typeface="Times" pitchFamily="2" charset="0"/>
            </a:endParaRPr>
          </a:p>
        </p:txBody>
      </p:sp>
      <p:sp>
        <p:nvSpPr>
          <p:cNvPr id="7" name="Rectangle 6">
            <a:extLst>
              <a:ext uri="{FF2B5EF4-FFF2-40B4-BE49-F238E27FC236}">
                <a16:creationId xmlns:a16="http://schemas.microsoft.com/office/drawing/2014/main" id="{9EB4CF4C-EA01-304F-8A69-19A73306C60C}"/>
              </a:ext>
            </a:extLst>
          </p:cNvPr>
          <p:cNvSpPr/>
          <p:nvPr/>
        </p:nvSpPr>
        <p:spPr>
          <a:xfrm>
            <a:off x="8336457" y="6482988"/>
            <a:ext cx="3855543" cy="307777"/>
          </a:xfrm>
          <a:prstGeom prst="rect">
            <a:avLst/>
          </a:prstGeom>
        </p:spPr>
        <p:txBody>
          <a:bodyPr wrap="none">
            <a:spAutoFit/>
          </a:bodyPr>
          <a:lstStyle/>
          <a:p>
            <a:r>
              <a:rPr lang="en-US" sz="1400" dirty="0">
                <a:solidFill>
                  <a:srgbClr val="FFFFFF"/>
                </a:solidFill>
                <a:latin typeface="Avenir Book" panose="02000503020000020003" pitchFamily="2" charset="0"/>
              </a:rPr>
              <a:t>https://</a:t>
            </a:r>
            <a:r>
              <a:rPr lang="en-US" sz="1400" dirty="0" err="1">
                <a:solidFill>
                  <a:srgbClr val="FFFFFF"/>
                </a:solidFill>
                <a:latin typeface="Avenir Book" panose="02000503020000020003" pitchFamily="2" charset="0"/>
              </a:rPr>
              <a:t>github.com</a:t>
            </a:r>
            <a:r>
              <a:rPr lang="en-US" sz="1400" dirty="0">
                <a:solidFill>
                  <a:srgbClr val="FFFFFF"/>
                </a:solidFill>
                <a:latin typeface="Avenir Book" panose="02000503020000020003" pitchFamily="2" charset="0"/>
              </a:rPr>
              <a:t>/</a:t>
            </a:r>
            <a:r>
              <a:rPr lang="en-US" sz="1400" dirty="0" err="1">
                <a:solidFill>
                  <a:srgbClr val="FFFFFF"/>
                </a:solidFill>
                <a:latin typeface="Avenir Book" panose="02000503020000020003" pitchFamily="2" charset="0"/>
              </a:rPr>
              <a:t>dacarras</a:t>
            </a:r>
            <a:r>
              <a:rPr lang="en-US" sz="1400" dirty="0">
                <a:solidFill>
                  <a:srgbClr val="FFFFFF"/>
                </a:solidFill>
                <a:latin typeface="Avenir Book" panose="02000503020000020003" pitchFamily="2" charset="0"/>
              </a:rPr>
              <a:t>/schpp_2022_corr</a:t>
            </a:r>
          </a:p>
        </p:txBody>
      </p:sp>
    </p:spTree>
    <p:extLst>
      <p:ext uri="{BB962C8B-B14F-4D97-AF65-F5344CB8AC3E}">
        <p14:creationId xmlns:p14="http://schemas.microsoft.com/office/powerpoint/2010/main" val="227035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1CD81E-7F49-6D44-BE5B-0650280ABA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09359" y="984250"/>
            <a:ext cx="4942024" cy="4889500"/>
          </a:xfrm>
          <a:prstGeom prst="rect">
            <a:avLst/>
          </a:prstGeom>
        </p:spPr>
      </p:pic>
      <p:pic>
        <p:nvPicPr>
          <p:cNvPr id="3" name="Picture 2">
            <a:extLst>
              <a:ext uri="{FF2B5EF4-FFF2-40B4-BE49-F238E27FC236}">
                <a16:creationId xmlns:a16="http://schemas.microsoft.com/office/drawing/2014/main" id="{957D3F52-F3F8-8C4D-9404-FEBEBAED27A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53976" y="1438716"/>
            <a:ext cx="3731465" cy="3980568"/>
          </a:xfrm>
          <a:prstGeom prst="rect">
            <a:avLst/>
          </a:prstGeom>
        </p:spPr>
      </p:pic>
      <p:sp>
        <p:nvSpPr>
          <p:cNvPr id="4" name="Rectangle 3">
            <a:extLst>
              <a:ext uri="{FF2B5EF4-FFF2-40B4-BE49-F238E27FC236}">
                <a16:creationId xmlns:a16="http://schemas.microsoft.com/office/drawing/2014/main" id="{625754B9-ED9B-2F42-B689-96C25AC8D0D3}"/>
              </a:ext>
            </a:extLst>
          </p:cNvPr>
          <p:cNvSpPr/>
          <p:nvPr/>
        </p:nvSpPr>
        <p:spPr>
          <a:xfrm>
            <a:off x="8336457" y="6482988"/>
            <a:ext cx="3855543" cy="307777"/>
          </a:xfrm>
          <a:prstGeom prst="rect">
            <a:avLst/>
          </a:prstGeom>
        </p:spPr>
        <p:txBody>
          <a:bodyPr wrap="none">
            <a:spAutoFit/>
          </a:bodyPr>
          <a:lstStyle/>
          <a:p>
            <a:r>
              <a:rPr lang="en-US" sz="1400" dirty="0">
                <a:solidFill>
                  <a:srgbClr val="3975BC"/>
                </a:solidFill>
                <a:latin typeface="Avenir Book" panose="02000503020000020003" pitchFamily="2" charset="0"/>
              </a:rPr>
              <a:t>https://</a:t>
            </a:r>
            <a:r>
              <a:rPr lang="en-US" sz="1400" dirty="0" err="1">
                <a:solidFill>
                  <a:srgbClr val="3975BC"/>
                </a:solidFill>
                <a:latin typeface="Avenir Book" panose="02000503020000020003" pitchFamily="2" charset="0"/>
              </a:rPr>
              <a:t>github.com</a:t>
            </a:r>
            <a:r>
              <a:rPr lang="en-US" sz="1400" dirty="0">
                <a:solidFill>
                  <a:srgbClr val="3975BC"/>
                </a:solidFill>
                <a:latin typeface="Avenir Book" panose="02000503020000020003" pitchFamily="2" charset="0"/>
              </a:rPr>
              <a:t>/</a:t>
            </a:r>
            <a:r>
              <a:rPr lang="en-US" sz="1400" dirty="0" err="1">
                <a:solidFill>
                  <a:srgbClr val="3975BC"/>
                </a:solidFill>
                <a:latin typeface="Avenir Book" panose="02000503020000020003" pitchFamily="2" charset="0"/>
              </a:rPr>
              <a:t>dacarras</a:t>
            </a:r>
            <a:r>
              <a:rPr lang="en-US" sz="1400" dirty="0">
                <a:solidFill>
                  <a:srgbClr val="3975BC"/>
                </a:solidFill>
                <a:latin typeface="Avenir Book" panose="02000503020000020003" pitchFamily="2" charset="0"/>
              </a:rPr>
              <a:t>/schpp_2022_corr</a:t>
            </a:r>
          </a:p>
        </p:txBody>
      </p:sp>
    </p:spTree>
    <p:extLst>
      <p:ext uri="{BB962C8B-B14F-4D97-AF65-F5344CB8AC3E}">
        <p14:creationId xmlns:p14="http://schemas.microsoft.com/office/powerpoint/2010/main" val="1073334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close up of a logo&#10;&#10;Description automatically generated">
            <a:extLst>
              <a:ext uri="{FF2B5EF4-FFF2-40B4-BE49-F238E27FC236}">
                <a16:creationId xmlns:a16="http://schemas.microsoft.com/office/drawing/2014/main" id="{ED3B48A1-84C5-C84A-B092-910B7D536193}"/>
              </a:ext>
            </a:extLst>
          </p:cNvPr>
          <p:cNvPicPr>
            <a:picLocks noChangeAspect="1"/>
          </p:cNvPicPr>
          <p:nvPr/>
        </p:nvPicPr>
        <p:blipFill>
          <a:blip r:embed="rId3">
            <a:duotone>
              <a:schemeClr val="accent1">
                <a:shade val="45000"/>
                <a:satMod val="135000"/>
              </a:schemeClr>
              <a:prstClr val="white"/>
            </a:duotone>
          </a:blip>
          <a:stretch>
            <a:fillRect/>
          </a:stretch>
        </p:blipFill>
        <p:spPr>
          <a:xfrm>
            <a:off x="346531" y="0"/>
            <a:ext cx="2033069" cy="2033069"/>
          </a:xfrm>
          <a:prstGeom prst="rect">
            <a:avLst/>
          </a:prstGeom>
        </p:spPr>
      </p:pic>
      <p:pic>
        <p:nvPicPr>
          <p:cNvPr id="29" name="Picture 28" descr="A close up of a logo&#10;&#10;Description automatically generated">
            <a:extLst>
              <a:ext uri="{FF2B5EF4-FFF2-40B4-BE49-F238E27FC236}">
                <a16:creationId xmlns:a16="http://schemas.microsoft.com/office/drawing/2014/main" id="{2AD2E44A-BE11-3D49-A134-915BE064024A}"/>
              </a:ext>
            </a:extLst>
          </p:cNvPr>
          <p:cNvPicPr>
            <a:picLocks noChangeAspect="1"/>
          </p:cNvPicPr>
          <p:nvPr/>
        </p:nvPicPr>
        <p:blipFill>
          <a:blip r:embed="rId4">
            <a:duotone>
              <a:schemeClr val="accent1">
                <a:shade val="45000"/>
                <a:satMod val="135000"/>
              </a:schemeClr>
              <a:prstClr val="white"/>
            </a:duotone>
          </a:blip>
          <a:stretch>
            <a:fillRect/>
          </a:stretch>
        </p:blipFill>
        <p:spPr>
          <a:xfrm>
            <a:off x="433813" y="2222963"/>
            <a:ext cx="1727618" cy="1727618"/>
          </a:xfrm>
          <a:prstGeom prst="rect">
            <a:avLst/>
          </a:prstGeom>
        </p:spPr>
      </p:pic>
      <p:pic>
        <p:nvPicPr>
          <p:cNvPr id="30" name="Picture 29" descr="A close up of a logo&#10;&#10;Description automatically generated">
            <a:extLst>
              <a:ext uri="{FF2B5EF4-FFF2-40B4-BE49-F238E27FC236}">
                <a16:creationId xmlns:a16="http://schemas.microsoft.com/office/drawing/2014/main" id="{31D7D12E-AE78-544F-A7B0-2013FB877DCC}"/>
              </a:ext>
            </a:extLst>
          </p:cNvPr>
          <p:cNvPicPr>
            <a:picLocks noChangeAspect="1"/>
          </p:cNvPicPr>
          <p:nvPr/>
        </p:nvPicPr>
        <p:blipFill>
          <a:blip r:embed="rId5">
            <a:duotone>
              <a:schemeClr val="accent1">
                <a:shade val="45000"/>
                <a:satMod val="135000"/>
              </a:schemeClr>
              <a:prstClr val="white"/>
            </a:duotone>
          </a:blip>
          <a:stretch>
            <a:fillRect/>
          </a:stretch>
        </p:blipFill>
        <p:spPr>
          <a:xfrm>
            <a:off x="454592" y="4445925"/>
            <a:ext cx="1727618" cy="1727618"/>
          </a:xfrm>
          <a:prstGeom prst="rect">
            <a:avLst/>
          </a:prstGeom>
        </p:spPr>
      </p:pic>
      <p:sp>
        <p:nvSpPr>
          <p:cNvPr id="31" name="TextBox 30">
            <a:extLst>
              <a:ext uri="{FF2B5EF4-FFF2-40B4-BE49-F238E27FC236}">
                <a16:creationId xmlns:a16="http://schemas.microsoft.com/office/drawing/2014/main" id="{9CF77E5D-0D81-7745-A524-228BF10B1B7A}"/>
              </a:ext>
            </a:extLst>
          </p:cNvPr>
          <p:cNvSpPr txBox="1"/>
          <p:nvPr/>
        </p:nvSpPr>
        <p:spPr>
          <a:xfrm>
            <a:off x="728398" y="233740"/>
            <a:ext cx="1845425" cy="369332"/>
          </a:xfrm>
          <a:prstGeom prst="rect">
            <a:avLst/>
          </a:prstGeom>
          <a:noFill/>
        </p:spPr>
        <p:txBody>
          <a:bodyPr wrap="square" rtlCol="0">
            <a:spAutoFit/>
          </a:bodyPr>
          <a:lstStyle/>
          <a:p>
            <a:r>
              <a:rPr lang="en-US" dirty="0" err="1">
                <a:solidFill>
                  <a:srgbClr val="3875BA"/>
                </a:solidFill>
                <a:latin typeface="Avenir Book" panose="02000503020000020003" pitchFamily="2" charset="0"/>
              </a:rPr>
              <a:t>corrupción</a:t>
            </a:r>
            <a:endParaRPr lang="en-US" dirty="0">
              <a:solidFill>
                <a:srgbClr val="3875BA"/>
              </a:solidFill>
              <a:latin typeface="Avenir Book" panose="02000503020000020003" pitchFamily="2" charset="0"/>
            </a:endParaRPr>
          </a:p>
        </p:txBody>
      </p:sp>
      <p:sp>
        <p:nvSpPr>
          <p:cNvPr id="33" name="TextBox 32">
            <a:extLst>
              <a:ext uri="{FF2B5EF4-FFF2-40B4-BE49-F238E27FC236}">
                <a16:creationId xmlns:a16="http://schemas.microsoft.com/office/drawing/2014/main" id="{770DDE29-5ECB-E943-B457-FDBF5C9C2455}"/>
              </a:ext>
            </a:extLst>
          </p:cNvPr>
          <p:cNvSpPr txBox="1"/>
          <p:nvPr/>
        </p:nvSpPr>
        <p:spPr>
          <a:xfrm>
            <a:off x="10142224" y="172775"/>
            <a:ext cx="1845425" cy="646331"/>
          </a:xfrm>
          <a:prstGeom prst="rect">
            <a:avLst/>
          </a:prstGeom>
          <a:noFill/>
        </p:spPr>
        <p:txBody>
          <a:bodyPr wrap="square" rtlCol="0">
            <a:spAutoFit/>
          </a:bodyPr>
          <a:lstStyle/>
          <a:p>
            <a:pPr algn="ctr"/>
            <a:r>
              <a:rPr lang="en-US" dirty="0" err="1">
                <a:solidFill>
                  <a:srgbClr val="3875BA"/>
                </a:solidFill>
                <a:latin typeface="Avenir Book" panose="02000503020000020003" pitchFamily="2" charset="0"/>
              </a:rPr>
              <a:t>esfuerzos</a:t>
            </a:r>
            <a:r>
              <a:rPr lang="en-US" dirty="0">
                <a:solidFill>
                  <a:srgbClr val="3875BA"/>
                </a:solidFill>
                <a:latin typeface="Avenir Book" panose="02000503020000020003" pitchFamily="2" charset="0"/>
              </a:rPr>
              <a:t> </a:t>
            </a:r>
            <a:r>
              <a:rPr lang="en-US" dirty="0" err="1">
                <a:solidFill>
                  <a:srgbClr val="3875BA"/>
                </a:solidFill>
                <a:latin typeface="Avenir Book" panose="02000503020000020003" pitchFamily="2" charset="0"/>
              </a:rPr>
              <a:t>anticorrupción</a:t>
            </a:r>
            <a:endParaRPr lang="en-US" dirty="0">
              <a:solidFill>
                <a:srgbClr val="3875BA"/>
              </a:solidFill>
              <a:latin typeface="Avenir Book" panose="02000503020000020003" pitchFamily="2" charset="0"/>
            </a:endParaRPr>
          </a:p>
        </p:txBody>
      </p:sp>
      <p:cxnSp>
        <p:nvCxnSpPr>
          <p:cNvPr id="34" name="Straight Arrow Connector 33">
            <a:extLst>
              <a:ext uri="{FF2B5EF4-FFF2-40B4-BE49-F238E27FC236}">
                <a16:creationId xmlns:a16="http://schemas.microsoft.com/office/drawing/2014/main" id="{463E5985-8820-9C47-BB24-89BAA02C0074}"/>
              </a:ext>
            </a:extLst>
          </p:cNvPr>
          <p:cNvCxnSpPr/>
          <p:nvPr/>
        </p:nvCxnSpPr>
        <p:spPr>
          <a:xfrm flipH="1">
            <a:off x="3674225" y="3428999"/>
            <a:ext cx="5187142" cy="1"/>
          </a:xfrm>
          <a:prstGeom prst="straightConnector1">
            <a:avLst/>
          </a:prstGeom>
          <a:ln w="98425">
            <a:tailEnd type="triangle" w="med" len="sm"/>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33FC5F9-327F-4B4B-8462-D3F5B66A7E2C}"/>
              </a:ext>
            </a:extLst>
          </p:cNvPr>
          <p:cNvSpPr txBox="1"/>
          <p:nvPr/>
        </p:nvSpPr>
        <p:spPr>
          <a:xfrm>
            <a:off x="5223086" y="123280"/>
            <a:ext cx="1845425" cy="646331"/>
          </a:xfrm>
          <a:prstGeom prst="rect">
            <a:avLst/>
          </a:prstGeom>
          <a:noFill/>
        </p:spPr>
        <p:txBody>
          <a:bodyPr wrap="square" rtlCol="0">
            <a:spAutoFit/>
          </a:bodyPr>
          <a:lstStyle/>
          <a:p>
            <a:pPr algn="ctr"/>
            <a:r>
              <a:rPr lang="en-US" dirty="0" err="1">
                <a:solidFill>
                  <a:srgbClr val="3875BA"/>
                </a:solidFill>
                <a:latin typeface="Avenir Book" panose="02000503020000020003" pitchFamily="2" charset="0"/>
              </a:rPr>
              <a:t>intolerancia</a:t>
            </a:r>
            <a:r>
              <a:rPr lang="en-US" dirty="0">
                <a:solidFill>
                  <a:srgbClr val="3875BA"/>
                </a:solidFill>
                <a:latin typeface="Avenir Book" panose="02000503020000020003" pitchFamily="2" charset="0"/>
              </a:rPr>
              <a:t> a la </a:t>
            </a:r>
            <a:r>
              <a:rPr lang="en-US" dirty="0" err="1">
                <a:solidFill>
                  <a:srgbClr val="3875BA"/>
                </a:solidFill>
                <a:latin typeface="Avenir Book" panose="02000503020000020003" pitchFamily="2" charset="0"/>
              </a:rPr>
              <a:t>corrupción</a:t>
            </a:r>
            <a:endParaRPr lang="en-US" dirty="0">
              <a:solidFill>
                <a:srgbClr val="3875BA"/>
              </a:solidFill>
              <a:latin typeface="Avenir Book" panose="02000503020000020003" pitchFamily="2" charset="0"/>
            </a:endParaRPr>
          </a:p>
        </p:txBody>
      </p:sp>
      <p:pic>
        <p:nvPicPr>
          <p:cNvPr id="38" name="Picture 37" descr="A close up of a logo&#10;&#10;Description automatically generated">
            <a:extLst>
              <a:ext uri="{FF2B5EF4-FFF2-40B4-BE49-F238E27FC236}">
                <a16:creationId xmlns:a16="http://schemas.microsoft.com/office/drawing/2014/main" id="{F0E8F1E9-F4D6-C545-809C-064CEFA07EB7}"/>
              </a:ext>
            </a:extLst>
          </p:cNvPr>
          <p:cNvPicPr>
            <a:picLocks noChangeAspect="1"/>
          </p:cNvPicPr>
          <p:nvPr/>
        </p:nvPicPr>
        <p:blipFill>
          <a:blip r:embed="rId6">
            <a:duotone>
              <a:schemeClr val="accent1">
                <a:shade val="45000"/>
                <a:satMod val="135000"/>
              </a:schemeClr>
              <a:prstClr val="white"/>
            </a:duotone>
          </a:blip>
          <a:stretch>
            <a:fillRect/>
          </a:stretch>
        </p:blipFill>
        <p:spPr>
          <a:xfrm>
            <a:off x="3674225" y="957424"/>
            <a:ext cx="4943149" cy="4943149"/>
          </a:xfrm>
          <a:prstGeom prst="rect">
            <a:avLst/>
          </a:prstGeom>
        </p:spPr>
      </p:pic>
      <p:pic>
        <p:nvPicPr>
          <p:cNvPr id="39" name="Picture 38" descr="A close up of a logo&#10;&#10;Description automatically generated">
            <a:extLst>
              <a:ext uri="{FF2B5EF4-FFF2-40B4-BE49-F238E27FC236}">
                <a16:creationId xmlns:a16="http://schemas.microsoft.com/office/drawing/2014/main" id="{85709649-41DB-8343-B7BF-D08B2AD5C97B}"/>
              </a:ext>
            </a:extLst>
          </p:cNvPr>
          <p:cNvPicPr>
            <a:picLocks noChangeAspect="1"/>
          </p:cNvPicPr>
          <p:nvPr/>
        </p:nvPicPr>
        <p:blipFill>
          <a:blip r:embed="rId7">
            <a:duotone>
              <a:schemeClr val="accent1">
                <a:shade val="45000"/>
                <a:satMod val="135000"/>
              </a:schemeClr>
              <a:prstClr val="white"/>
            </a:duotone>
          </a:blip>
          <a:stretch>
            <a:fillRect/>
          </a:stretch>
        </p:blipFill>
        <p:spPr>
          <a:xfrm>
            <a:off x="5579741" y="754185"/>
            <a:ext cx="1132114" cy="1132114"/>
          </a:xfrm>
          <a:prstGeom prst="rect">
            <a:avLst/>
          </a:prstGeom>
        </p:spPr>
      </p:pic>
      <p:pic>
        <p:nvPicPr>
          <p:cNvPr id="40" name="Picture 39" descr="A close up of a logo&#10;&#10;Description automatically generated">
            <a:extLst>
              <a:ext uri="{FF2B5EF4-FFF2-40B4-BE49-F238E27FC236}">
                <a16:creationId xmlns:a16="http://schemas.microsoft.com/office/drawing/2014/main" id="{87745DBD-104D-FD42-9D5C-4E9071DD014E}"/>
              </a:ext>
            </a:extLst>
          </p:cNvPr>
          <p:cNvPicPr>
            <a:picLocks noChangeAspect="1"/>
          </p:cNvPicPr>
          <p:nvPr/>
        </p:nvPicPr>
        <p:blipFill>
          <a:blip r:embed="rId8">
            <a:duotone>
              <a:prstClr val="black"/>
              <a:schemeClr val="accent1">
                <a:tint val="45000"/>
                <a:satMod val="400000"/>
              </a:schemeClr>
            </a:duotone>
          </a:blip>
          <a:stretch>
            <a:fillRect/>
          </a:stretch>
        </p:blipFill>
        <p:spPr>
          <a:xfrm>
            <a:off x="5640079" y="769610"/>
            <a:ext cx="1011438" cy="1011438"/>
          </a:xfrm>
          <a:prstGeom prst="rect">
            <a:avLst/>
          </a:prstGeom>
        </p:spPr>
      </p:pic>
      <p:pic>
        <p:nvPicPr>
          <p:cNvPr id="41" name="Picture 40" descr="A close up of a logo&#10;&#10;Description automatically generated">
            <a:extLst>
              <a:ext uri="{FF2B5EF4-FFF2-40B4-BE49-F238E27FC236}">
                <a16:creationId xmlns:a16="http://schemas.microsoft.com/office/drawing/2014/main" id="{95D5E401-8729-0748-BCBB-A44DED7B7380}"/>
              </a:ext>
            </a:extLst>
          </p:cNvPr>
          <p:cNvPicPr>
            <a:picLocks noChangeAspect="1"/>
          </p:cNvPicPr>
          <p:nvPr/>
        </p:nvPicPr>
        <p:blipFill>
          <a:blip r:embed="rId9"/>
          <a:stretch>
            <a:fillRect/>
          </a:stretch>
        </p:blipFill>
        <p:spPr>
          <a:xfrm>
            <a:off x="3653446" y="981049"/>
            <a:ext cx="4895897" cy="4895897"/>
          </a:xfrm>
          <a:prstGeom prst="rect">
            <a:avLst/>
          </a:prstGeom>
        </p:spPr>
      </p:pic>
      <p:sp>
        <p:nvSpPr>
          <p:cNvPr id="42" name="TextBox 41">
            <a:extLst>
              <a:ext uri="{FF2B5EF4-FFF2-40B4-BE49-F238E27FC236}">
                <a16:creationId xmlns:a16="http://schemas.microsoft.com/office/drawing/2014/main" id="{9E631ED5-D981-4644-9840-CC0651EE1EF8}"/>
              </a:ext>
            </a:extLst>
          </p:cNvPr>
          <p:cNvSpPr txBox="1"/>
          <p:nvPr/>
        </p:nvSpPr>
        <p:spPr>
          <a:xfrm>
            <a:off x="5223086" y="6083287"/>
            <a:ext cx="1845425" cy="646331"/>
          </a:xfrm>
          <a:prstGeom prst="rect">
            <a:avLst/>
          </a:prstGeom>
          <a:noFill/>
        </p:spPr>
        <p:txBody>
          <a:bodyPr wrap="square" rtlCol="0">
            <a:spAutoFit/>
          </a:bodyPr>
          <a:lstStyle/>
          <a:p>
            <a:pPr algn="ctr"/>
            <a:r>
              <a:rPr lang="en-US" dirty="0" err="1">
                <a:solidFill>
                  <a:srgbClr val="3875BA"/>
                </a:solidFill>
                <a:latin typeface="Avenir Book" panose="02000503020000020003" pitchFamily="2" charset="0"/>
              </a:rPr>
              <a:t>Supuesto</a:t>
            </a:r>
            <a:r>
              <a:rPr lang="en-US" dirty="0">
                <a:solidFill>
                  <a:srgbClr val="3875BA"/>
                </a:solidFill>
                <a:latin typeface="Avenir Book" panose="02000503020000020003" pitchFamily="2" charset="0"/>
              </a:rPr>
              <a:t> </a:t>
            </a:r>
            <a:r>
              <a:rPr lang="en-US" dirty="0" err="1">
                <a:solidFill>
                  <a:srgbClr val="3875BA"/>
                </a:solidFill>
                <a:latin typeface="Avenir Book" panose="02000503020000020003" pitchFamily="2" charset="0"/>
              </a:rPr>
              <a:t>normativo</a:t>
            </a:r>
            <a:endParaRPr lang="en-US" dirty="0">
              <a:solidFill>
                <a:srgbClr val="3875BA"/>
              </a:solidFill>
              <a:latin typeface="Avenir Book" panose="02000503020000020003" pitchFamily="2" charset="0"/>
            </a:endParaRPr>
          </a:p>
        </p:txBody>
      </p:sp>
      <p:pic>
        <p:nvPicPr>
          <p:cNvPr id="45" name="Picture 44" descr="A close up of a logo&#10;&#10;Description automatically generated">
            <a:extLst>
              <a:ext uri="{FF2B5EF4-FFF2-40B4-BE49-F238E27FC236}">
                <a16:creationId xmlns:a16="http://schemas.microsoft.com/office/drawing/2014/main" id="{14FD16FD-BA6C-9F40-8F7F-E867957B3701}"/>
              </a:ext>
            </a:extLst>
          </p:cNvPr>
          <p:cNvPicPr>
            <a:picLocks noChangeAspect="1"/>
          </p:cNvPicPr>
          <p:nvPr/>
        </p:nvPicPr>
        <p:blipFill rotWithShape="1">
          <a:blip r:embed="rId10">
            <a:duotone>
              <a:schemeClr val="accent1">
                <a:shade val="45000"/>
                <a:satMod val="135000"/>
              </a:schemeClr>
              <a:prstClr val="white"/>
            </a:duotone>
          </a:blip>
          <a:srcRect l="16452" t="16503" r="16352" b="16534"/>
          <a:stretch/>
        </p:blipFill>
        <p:spPr>
          <a:xfrm>
            <a:off x="9717776" y="2210492"/>
            <a:ext cx="2445476" cy="2437016"/>
          </a:xfrm>
          <a:prstGeom prst="rect">
            <a:avLst/>
          </a:prstGeom>
        </p:spPr>
      </p:pic>
      <p:sp>
        <p:nvSpPr>
          <p:cNvPr id="16" name="Rectangle 15">
            <a:extLst>
              <a:ext uri="{FF2B5EF4-FFF2-40B4-BE49-F238E27FC236}">
                <a16:creationId xmlns:a16="http://schemas.microsoft.com/office/drawing/2014/main" id="{7E56B06B-B7AD-494E-8A4A-50675ABD84C5}"/>
              </a:ext>
            </a:extLst>
          </p:cNvPr>
          <p:cNvSpPr/>
          <p:nvPr/>
        </p:nvSpPr>
        <p:spPr>
          <a:xfrm>
            <a:off x="8336457" y="6482988"/>
            <a:ext cx="3853940" cy="307777"/>
          </a:xfrm>
          <a:prstGeom prst="rect">
            <a:avLst/>
          </a:prstGeom>
        </p:spPr>
        <p:txBody>
          <a:bodyPr wrap="none">
            <a:spAutoFit/>
          </a:bodyPr>
          <a:lstStyle/>
          <a:p>
            <a:r>
              <a:rPr lang="en-US" sz="1400" dirty="0">
                <a:solidFill>
                  <a:srgbClr val="3975BC"/>
                </a:solidFill>
                <a:latin typeface="Avenir Book" panose="02000503020000020003" pitchFamily="2" charset="0"/>
              </a:rPr>
              <a:t>https://</a:t>
            </a:r>
            <a:r>
              <a:rPr lang="en-US" sz="1400" dirty="0" err="1">
                <a:solidFill>
                  <a:srgbClr val="3975BC"/>
                </a:solidFill>
                <a:latin typeface="Avenir Book" panose="02000503020000020003" pitchFamily="2" charset="0"/>
              </a:rPr>
              <a:t>github.com</a:t>
            </a:r>
            <a:r>
              <a:rPr lang="en-US" sz="1400" dirty="0">
                <a:solidFill>
                  <a:srgbClr val="3975BC"/>
                </a:solidFill>
                <a:latin typeface="Avenir Book" panose="02000503020000020003" pitchFamily="2" charset="0"/>
              </a:rPr>
              <a:t>/</a:t>
            </a:r>
            <a:r>
              <a:rPr lang="en-US" sz="1400" dirty="0" err="1">
                <a:solidFill>
                  <a:srgbClr val="3975BC"/>
                </a:solidFill>
                <a:latin typeface="Avenir Book" panose="02000503020000020003" pitchFamily="2" charset="0"/>
              </a:rPr>
              <a:t>dacarras</a:t>
            </a:r>
            <a:r>
              <a:rPr lang="en-US" sz="1400" dirty="0">
                <a:solidFill>
                  <a:srgbClr val="3975BC"/>
                </a:solidFill>
                <a:latin typeface="Avenir Book" panose="02000503020000020003" pitchFamily="2" charset="0"/>
              </a:rPr>
              <a:t>/schpp_2022_corr</a:t>
            </a:r>
          </a:p>
        </p:txBody>
      </p:sp>
      <p:sp>
        <p:nvSpPr>
          <p:cNvPr id="18" name="TextBox 17">
            <a:extLst>
              <a:ext uri="{FF2B5EF4-FFF2-40B4-BE49-F238E27FC236}">
                <a16:creationId xmlns:a16="http://schemas.microsoft.com/office/drawing/2014/main" id="{14DE38A9-DED9-C448-843D-2811CAC8095C}"/>
              </a:ext>
            </a:extLst>
          </p:cNvPr>
          <p:cNvSpPr txBox="1"/>
          <p:nvPr/>
        </p:nvSpPr>
        <p:spPr>
          <a:xfrm>
            <a:off x="5315963" y="123280"/>
            <a:ext cx="1845425" cy="646331"/>
          </a:xfrm>
          <a:prstGeom prst="rect">
            <a:avLst/>
          </a:prstGeom>
          <a:noFill/>
        </p:spPr>
        <p:txBody>
          <a:bodyPr wrap="square" rtlCol="0">
            <a:spAutoFit/>
          </a:bodyPr>
          <a:lstStyle/>
          <a:p>
            <a:pPr algn="ctr"/>
            <a:r>
              <a:rPr lang="en-US" dirty="0" err="1">
                <a:solidFill>
                  <a:srgbClr val="3875BA"/>
                </a:solidFill>
                <a:latin typeface="Avenir Book" panose="02000503020000020003" pitchFamily="2" charset="0"/>
              </a:rPr>
              <a:t>tolerancia</a:t>
            </a:r>
            <a:r>
              <a:rPr lang="en-US" dirty="0">
                <a:solidFill>
                  <a:srgbClr val="3875BA"/>
                </a:solidFill>
                <a:latin typeface="Avenir Book" panose="02000503020000020003" pitchFamily="2" charset="0"/>
              </a:rPr>
              <a:t> a la </a:t>
            </a:r>
            <a:r>
              <a:rPr lang="en-US" dirty="0" err="1">
                <a:solidFill>
                  <a:srgbClr val="3875BA"/>
                </a:solidFill>
                <a:latin typeface="Avenir Book" panose="02000503020000020003" pitchFamily="2" charset="0"/>
              </a:rPr>
              <a:t>corrupción</a:t>
            </a:r>
            <a:endParaRPr lang="en-US" dirty="0">
              <a:solidFill>
                <a:srgbClr val="3875BA"/>
              </a:solidFill>
              <a:latin typeface="Avenir Book" panose="02000503020000020003" pitchFamily="2" charset="0"/>
            </a:endParaRPr>
          </a:p>
        </p:txBody>
      </p:sp>
    </p:spTree>
    <p:extLst>
      <p:ext uri="{BB962C8B-B14F-4D97-AF65-F5344CB8AC3E}">
        <p14:creationId xmlns:p14="http://schemas.microsoft.com/office/powerpoint/2010/main" val="110238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xit" presetSubtype="0" fill="hold" nodeType="withEffect">
                                  <p:stCondLst>
                                    <p:cond delay="0"/>
                                  </p:stCondLst>
                                  <p:childTnLst>
                                    <p:animEffect transition="out" filter="fade">
                                      <p:cBhvr>
                                        <p:cTn id="49" dur="500"/>
                                        <p:tgtEl>
                                          <p:spTgt spid="38"/>
                                        </p:tgtEl>
                                      </p:cBhvr>
                                    </p:animEffect>
                                    <p:set>
                                      <p:cBhvr>
                                        <p:cTn id="50" dur="1" fill="hold">
                                          <p:stCondLst>
                                            <p:cond delay="499"/>
                                          </p:stCondLst>
                                        </p:cTn>
                                        <p:tgtEl>
                                          <p:spTgt spid="3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9"/>
                                        </p:tgtEl>
                                      </p:cBhvr>
                                    </p:animEffect>
                                    <p:set>
                                      <p:cBhvr>
                                        <p:cTn id="53" dur="1" fill="hold">
                                          <p:stCondLst>
                                            <p:cond delay="499"/>
                                          </p:stCondLst>
                                        </p:cTn>
                                        <p:tgtEl>
                                          <p:spTgt spid="3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5"/>
                                        </p:tgtEl>
                                      </p:cBhvr>
                                    </p:animEffect>
                                    <p:set>
                                      <p:cBhvr>
                                        <p:cTn id="56" dur="1" fill="hold">
                                          <p:stCondLst>
                                            <p:cond delay="499"/>
                                          </p:stCondLst>
                                        </p:cTn>
                                        <p:tgtEl>
                                          <p:spTgt spid="35"/>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5" grpId="1"/>
      <p:bldP spid="42"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C7492F5C-B988-1147-9E7C-02192F7F4903}"/>
              </a:ext>
            </a:extLst>
          </p:cNvPr>
          <p:cNvSpPr>
            <a:spLocks noGrp="1"/>
          </p:cNvSpPr>
          <p:nvPr>
            <p:ph type="title"/>
          </p:nvPr>
        </p:nvSpPr>
        <p:spPr>
          <a:xfrm>
            <a:off x="344385" y="398827"/>
            <a:ext cx="11847615" cy="713282"/>
          </a:xfrm>
        </p:spPr>
        <p:txBody>
          <a:bodyPr/>
          <a:lstStyle/>
          <a:p>
            <a:r>
              <a:rPr lang="en-US" sz="4400" dirty="0" err="1">
                <a:latin typeface="Avenir" panose="02000503020000020003" pitchFamily="2" charset="0"/>
              </a:rPr>
              <a:t>Normas</a:t>
            </a:r>
            <a:r>
              <a:rPr lang="en-US" sz="4400" dirty="0">
                <a:latin typeface="Avenir" panose="02000503020000020003" pitchFamily="2" charset="0"/>
              </a:rPr>
              <a:t> </a:t>
            </a:r>
            <a:r>
              <a:rPr lang="en-US" sz="4400" dirty="0" err="1">
                <a:latin typeface="Avenir" panose="02000503020000020003" pitchFamily="2" charset="0"/>
              </a:rPr>
              <a:t>anticorrupción</a:t>
            </a:r>
            <a:r>
              <a:rPr lang="en-US" sz="4400" dirty="0">
                <a:latin typeface="Avenir" panose="02000503020000020003" pitchFamily="2" charset="0"/>
              </a:rPr>
              <a:t> y </a:t>
            </a:r>
            <a:r>
              <a:rPr lang="en-US" sz="4400" dirty="0" err="1">
                <a:latin typeface="Avenir" panose="02000503020000020003" pitchFamily="2" charset="0"/>
              </a:rPr>
              <a:t>educación</a:t>
            </a:r>
            <a:r>
              <a:rPr lang="en-US" sz="4400" dirty="0">
                <a:latin typeface="Avenir" panose="02000503020000020003" pitchFamily="2" charset="0"/>
              </a:rPr>
              <a:t> </a:t>
            </a:r>
            <a:r>
              <a:rPr lang="en-US" sz="4400" dirty="0" err="1">
                <a:latin typeface="Avenir" panose="02000503020000020003" pitchFamily="2" charset="0"/>
              </a:rPr>
              <a:t>cívica</a:t>
            </a:r>
            <a:endParaRPr lang="en-US" sz="4400" dirty="0">
              <a:latin typeface="Avenir" panose="02000503020000020003" pitchFamily="2" charset="0"/>
            </a:endParaRPr>
          </a:p>
        </p:txBody>
      </p:sp>
      <p:sp>
        <p:nvSpPr>
          <p:cNvPr id="18" name="Marcador de contenido 2">
            <a:extLst>
              <a:ext uri="{FF2B5EF4-FFF2-40B4-BE49-F238E27FC236}">
                <a16:creationId xmlns:a16="http://schemas.microsoft.com/office/drawing/2014/main" id="{75D62744-524E-EF47-BEAF-257F80B91CF5}"/>
              </a:ext>
            </a:extLst>
          </p:cNvPr>
          <p:cNvSpPr txBox="1">
            <a:spLocks/>
          </p:cNvSpPr>
          <p:nvPr/>
        </p:nvSpPr>
        <p:spPr>
          <a:xfrm>
            <a:off x="344385" y="1371601"/>
            <a:ext cx="11340934" cy="5087572"/>
          </a:xfrm>
          <a:prstGeom prst="rect">
            <a:avLst/>
          </a:prstGeom>
        </p:spPr>
        <p:txBody>
          <a:bodyPr/>
          <a:lst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err="1">
                <a:latin typeface="Avenir" panose="02000503020000020003" pitchFamily="2" charset="0"/>
              </a:rPr>
              <a:t>Supuesto</a:t>
            </a:r>
            <a:r>
              <a:rPr lang="en-US" dirty="0">
                <a:latin typeface="Avenir" panose="02000503020000020003" pitchFamily="2" charset="0"/>
              </a:rPr>
              <a:t> </a:t>
            </a:r>
            <a:r>
              <a:rPr lang="en-US" dirty="0" err="1">
                <a:latin typeface="Avenir" panose="02000503020000020003" pitchFamily="2" charset="0"/>
              </a:rPr>
              <a:t>normativo</a:t>
            </a:r>
            <a:endParaRPr lang="en-US" dirty="0">
              <a:latin typeface="Avenir" panose="02000503020000020003" pitchFamily="2" charset="0"/>
            </a:endParaRPr>
          </a:p>
          <a:p>
            <a:pPr marL="457200" lvl="1" indent="0">
              <a:buNone/>
            </a:pPr>
            <a:endParaRPr lang="en-US" sz="2800" dirty="0">
              <a:solidFill>
                <a:srgbClr val="3776BA"/>
              </a:solidFill>
              <a:latin typeface="Avenir" panose="02000503020000020003" pitchFamily="2" charset="0"/>
            </a:endParaRPr>
          </a:p>
          <a:p>
            <a:pPr lvl="1"/>
            <a:r>
              <a:rPr lang="en-US" dirty="0">
                <a:solidFill>
                  <a:srgbClr val="3776BA"/>
                </a:solidFill>
                <a:latin typeface="Avenir" panose="02000503020000020003" pitchFamily="2" charset="0"/>
              </a:rPr>
              <a:t>Las </a:t>
            </a:r>
            <a:r>
              <a:rPr lang="en-US" dirty="0" err="1">
                <a:solidFill>
                  <a:srgbClr val="3776BA"/>
                </a:solidFill>
                <a:latin typeface="Avenir" panose="02000503020000020003" pitchFamily="2" charset="0"/>
              </a:rPr>
              <a:t>iniciativas</a:t>
            </a:r>
            <a:r>
              <a:rPr lang="en-US" dirty="0">
                <a:solidFill>
                  <a:srgbClr val="3776BA"/>
                </a:solidFill>
                <a:latin typeface="Avenir" panose="02000503020000020003" pitchFamily="2" charset="0"/>
              </a:rPr>
              <a:t> de “policy” de </a:t>
            </a:r>
            <a:r>
              <a:rPr lang="en-US" dirty="0" err="1">
                <a:solidFill>
                  <a:srgbClr val="3776BA"/>
                </a:solidFill>
                <a:latin typeface="Avenir" panose="02000503020000020003" pitchFamily="2" charset="0"/>
              </a:rPr>
              <a:t>Anticorrupcción</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operan</a:t>
            </a:r>
            <a:r>
              <a:rPr lang="en-US" dirty="0">
                <a:solidFill>
                  <a:srgbClr val="3776BA"/>
                </a:solidFill>
                <a:latin typeface="Avenir" panose="02000503020000020003" pitchFamily="2" charset="0"/>
              </a:rPr>
              <a:t> bajo </a:t>
            </a:r>
            <a:r>
              <a:rPr lang="en-US" dirty="0" err="1">
                <a:solidFill>
                  <a:srgbClr val="3776BA"/>
                </a:solidFill>
                <a:latin typeface="Avenir" panose="02000503020000020003" pitchFamily="2" charset="0"/>
              </a:rPr>
              <a:t>ciertos</a:t>
            </a:r>
            <a:r>
              <a:rPr lang="en-US" dirty="0">
                <a:solidFill>
                  <a:srgbClr val="3776BA"/>
                </a:solidFill>
                <a:latin typeface="Avenir" panose="02000503020000020003" pitchFamily="2" charset="0"/>
              </a:rPr>
              <a:t> </a:t>
            </a:r>
            <a:r>
              <a:rPr lang="en-US" b="1" dirty="0" err="1">
                <a:solidFill>
                  <a:srgbClr val="3776BA"/>
                </a:solidFill>
                <a:latin typeface="Avenir" panose="02000503020000020003" pitchFamily="2" charset="0"/>
              </a:rPr>
              <a:t>supuestos</a:t>
            </a:r>
            <a:r>
              <a:rPr lang="en-US" b="1" dirty="0">
                <a:solidFill>
                  <a:srgbClr val="3776BA"/>
                </a:solidFill>
                <a:latin typeface="Avenir" panose="02000503020000020003" pitchFamily="2" charset="0"/>
              </a:rPr>
              <a:t> </a:t>
            </a:r>
            <a:r>
              <a:rPr lang="en-US" b="1" dirty="0" err="1">
                <a:solidFill>
                  <a:srgbClr val="3776BA"/>
                </a:solidFill>
                <a:latin typeface="Avenir" panose="02000503020000020003" pitchFamily="2" charset="0"/>
              </a:rPr>
              <a:t>normativos</a:t>
            </a:r>
            <a:r>
              <a:rPr lang="en-US" b="1" dirty="0">
                <a:solidFill>
                  <a:srgbClr val="3776BA"/>
                </a:solidFill>
                <a:latin typeface="Avenir" panose="02000503020000020003" pitchFamily="2" charset="0"/>
              </a:rPr>
              <a:t> </a:t>
            </a:r>
            <a:r>
              <a:rPr lang="en-US" dirty="0">
                <a:solidFill>
                  <a:srgbClr val="3776BA"/>
                </a:solidFill>
                <a:latin typeface="Avenir" panose="02000503020000020003" pitchFamily="2" charset="0"/>
              </a:rPr>
              <a:t>(Graf, 2006; Rose-Ackerman &amp; </a:t>
            </a:r>
            <a:r>
              <a:rPr lang="en-US" dirty="0" err="1">
                <a:solidFill>
                  <a:srgbClr val="3776BA"/>
                </a:solidFill>
                <a:latin typeface="Avenir" panose="02000503020000020003" pitchFamily="2" charset="0"/>
              </a:rPr>
              <a:t>Palifka</a:t>
            </a:r>
            <a:r>
              <a:rPr lang="en-US" dirty="0">
                <a:solidFill>
                  <a:srgbClr val="3776BA"/>
                </a:solidFill>
                <a:latin typeface="Avenir" panose="02000503020000020003" pitchFamily="2" charset="0"/>
              </a:rPr>
              <a:t>, 2016). Las </a:t>
            </a:r>
            <a:r>
              <a:rPr lang="en-US" dirty="0" err="1">
                <a:solidFill>
                  <a:srgbClr val="3776BA"/>
                </a:solidFill>
                <a:latin typeface="Avenir" panose="02000503020000020003" pitchFamily="2" charset="0"/>
              </a:rPr>
              <a:t>leyes</a:t>
            </a:r>
            <a:r>
              <a:rPr lang="en-US" dirty="0">
                <a:solidFill>
                  <a:srgbClr val="3776BA"/>
                </a:solidFill>
                <a:latin typeface="Avenir" panose="02000503020000020003" pitchFamily="2" charset="0"/>
              </a:rPr>
              <a:t> de </a:t>
            </a:r>
            <a:r>
              <a:rPr lang="en-US" dirty="0" err="1">
                <a:solidFill>
                  <a:srgbClr val="3776BA"/>
                </a:solidFill>
                <a:latin typeface="Avenir" panose="02000503020000020003" pitchFamily="2" charset="0"/>
              </a:rPr>
              <a:t>transparecia</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asumen</a:t>
            </a:r>
            <a:r>
              <a:rPr lang="en-US" dirty="0">
                <a:solidFill>
                  <a:srgbClr val="3776BA"/>
                </a:solidFill>
                <a:latin typeface="Avenir" panose="02000503020000020003" pitchFamily="2" charset="0"/>
              </a:rPr>
              <a:t> que los </a:t>
            </a:r>
            <a:r>
              <a:rPr lang="en-US" dirty="0" err="1">
                <a:solidFill>
                  <a:srgbClr val="3776BA"/>
                </a:solidFill>
                <a:latin typeface="Avenir" panose="02000503020000020003" pitchFamily="2" charset="0"/>
              </a:rPr>
              <a:t>ciudadanos</a:t>
            </a:r>
            <a:r>
              <a:rPr lang="en-US" dirty="0">
                <a:solidFill>
                  <a:srgbClr val="3776BA"/>
                </a:solidFill>
                <a:latin typeface="Avenir" panose="02000503020000020003" pitchFamily="2" charset="0"/>
              </a:rPr>
              <a:t> se </a:t>
            </a:r>
            <a:r>
              <a:rPr lang="en-US" dirty="0" err="1">
                <a:solidFill>
                  <a:srgbClr val="3776BA"/>
                </a:solidFill>
                <a:latin typeface="Avenir" panose="02000503020000020003" pitchFamily="2" charset="0"/>
              </a:rPr>
              <a:t>involucraran</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en</a:t>
            </a:r>
            <a:r>
              <a:rPr lang="en-US" dirty="0">
                <a:solidFill>
                  <a:srgbClr val="3776BA"/>
                </a:solidFill>
                <a:latin typeface="Avenir" panose="02000503020000020003" pitchFamily="2" charset="0"/>
              </a:rPr>
              <a:t> el </a:t>
            </a:r>
            <a:r>
              <a:rPr lang="en-US" b="1" dirty="0" err="1">
                <a:solidFill>
                  <a:srgbClr val="3776BA"/>
                </a:solidFill>
                <a:latin typeface="Avenir" panose="02000503020000020003" pitchFamily="2" charset="0"/>
              </a:rPr>
              <a:t>escrutinio</a:t>
            </a:r>
            <a:r>
              <a:rPr lang="en-US" b="1" dirty="0">
                <a:solidFill>
                  <a:srgbClr val="3776BA"/>
                </a:solidFill>
                <a:latin typeface="Avenir" panose="02000503020000020003" pitchFamily="2" charset="0"/>
              </a:rPr>
              <a:t> de las </a:t>
            </a:r>
            <a:r>
              <a:rPr lang="en-US" b="1" dirty="0" err="1">
                <a:solidFill>
                  <a:srgbClr val="3776BA"/>
                </a:solidFill>
                <a:latin typeface="Avenir" panose="02000503020000020003" pitchFamily="2" charset="0"/>
              </a:rPr>
              <a:t>autoridades</a:t>
            </a:r>
            <a:r>
              <a:rPr lang="en-US" dirty="0">
                <a:solidFill>
                  <a:srgbClr val="3776BA"/>
                </a:solidFill>
                <a:latin typeface="Avenir" panose="02000503020000020003" pitchFamily="2" charset="0"/>
              </a:rPr>
              <a:t>, lo que </a:t>
            </a:r>
            <a:r>
              <a:rPr lang="en-US" dirty="0" err="1">
                <a:solidFill>
                  <a:srgbClr val="3776BA"/>
                </a:solidFill>
                <a:latin typeface="Avenir" panose="02000503020000020003" pitchFamily="2" charset="0"/>
              </a:rPr>
              <a:t>gatilla</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procesos</a:t>
            </a:r>
            <a:r>
              <a:rPr lang="en-US" dirty="0">
                <a:solidFill>
                  <a:srgbClr val="3776BA"/>
                </a:solidFill>
                <a:latin typeface="Avenir" panose="02000503020000020003" pitchFamily="2" charset="0"/>
              </a:rPr>
              <a:t> de accountability </a:t>
            </a:r>
            <a:r>
              <a:rPr lang="en-US" dirty="0" err="1">
                <a:solidFill>
                  <a:srgbClr val="3776BA"/>
                </a:solidFill>
                <a:latin typeface="Avenir" panose="02000503020000020003" pitchFamily="2" charset="0"/>
              </a:rPr>
              <a:t>sobre</a:t>
            </a:r>
            <a:r>
              <a:rPr lang="en-US" dirty="0">
                <a:solidFill>
                  <a:srgbClr val="3776BA"/>
                </a:solidFill>
                <a:latin typeface="Avenir" panose="02000503020000020003" pitchFamily="2" charset="0"/>
              </a:rPr>
              <a:t> los </a:t>
            </a:r>
            <a:r>
              <a:rPr lang="en-US" dirty="0" err="1">
                <a:solidFill>
                  <a:srgbClr val="3776BA"/>
                </a:solidFill>
                <a:latin typeface="Avenir" panose="02000503020000020003" pitchFamily="2" charset="0"/>
              </a:rPr>
              <a:t>burocratas</a:t>
            </a:r>
            <a:r>
              <a:rPr lang="en-US" dirty="0">
                <a:solidFill>
                  <a:srgbClr val="3776BA"/>
                </a:solidFill>
                <a:latin typeface="Avenir" panose="02000503020000020003" pitchFamily="2" charset="0"/>
              </a:rPr>
              <a:t>, y </a:t>
            </a:r>
            <a:r>
              <a:rPr lang="en-US" dirty="0" err="1">
                <a:solidFill>
                  <a:srgbClr val="3776BA"/>
                </a:solidFill>
                <a:latin typeface="Avenir" panose="02000503020000020003" pitchFamily="2" charset="0"/>
              </a:rPr>
              <a:t>consecuentemente</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debiera</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frenar</a:t>
            </a:r>
            <a:r>
              <a:rPr lang="en-US" dirty="0">
                <a:solidFill>
                  <a:srgbClr val="3776BA"/>
                </a:solidFill>
                <a:latin typeface="Avenir" panose="02000503020000020003" pitchFamily="2" charset="0"/>
              </a:rPr>
              <a:t> la </a:t>
            </a:r>
            <a:r>
              <a:rPr lang="en-US" dirty="0" err="1">
                <a:solidFill>
                  <a:srgbClr val="3776BA"/>
                </a:solidFill>
                <a:latin typeface="Avenir" panose="02000503020000020003" pitchFamily="2" charset="0"/>
              </a:rPr>
              <a:t>corrupción</a:t>
            </a:r>
            <a:r>
              <a:rPr lang="en-US" dirty="0">
                <a:solidFill>
                  <a:srgbClr val="3776BA"/>
                </a:solidFill>
                <a:latin typeface="Avenir" panose="02000503020000020003" pitchFamily="2" charset="0"/>
              </a:rPr>
              <a:t>.</a:t>
            </a:r>
          </a:p>
          <a:p>
            <a:pPr lvl="1"/>
            <a:endParaRPr lang="en-US" sz="2800" dirty="0">
              <a:solidFill>
                <a:srgbClr val="3776BA"/>
              </a:solidFill>
              <a:latin typeface="Avenir" panose="02000503020000020003" pitchFamily="2" charset="0"/>
            </a:endParaRPr>
          </a:p>
          <a:p>
            <a:pPr lvl="1"/>
            <a:r>
              <a:rPr lang="en-US" dirty="0">
                <a:solidFill>
                  <a:srgbClr val="3776BA"/>
                </a:solidFill>
                <a:latin typeface="Avenir" panose="02000503020000020003" pitchFamily="2" charset="0"/>
              </a:rPr>
              <a:t>La </a:t>
            </a:r>
            <a:r>
              <a:rPr lang="en-US" dirty="0" err="1">
                <a:solidFill>
                  <a:srgbClr val="3776BA"/>
                </a:solidFill>
                <a:latin typeface="Avenir" panose="02000503020000020003" pitchFamily="2" charset="0"/>
              </a:rPr>
              <a:t>importación</a:t>
            </a:r>
            <a:r>
              <a:rPr lang="en-US" dirty="0">
                <a:solidFill>
                  <a:srgbClr val="3776BA"/>
                </a:solidFill>
                <a:latin typeface="Avenir" panose="02000503020000020003" pitchFamily="2" charset="0"/>
              </a:rPr>
              <a:t> de </a:t>
            </a:r>
            <a:r>
              <a:rPr lang="en-US" dirty="0" err="1">
                <a:solidFill>
                  <a:srgbClr val="3776BA"/>
                </a:solidFill>
                <a:latin typeface="Avenir" panose="02000503020000020003" pitchFamily="2" charset="0"/>
              </a:rPr>
              <a:t>politicas</a:t>
            </a:r>
            <a:r>
              <a:rPr lang="en-US" dirty="0">
                <a:solidFill>
                  <a:srgbClr val="3776BA"/>
                </a:solidFill>
                <a:latin typeface="Avenir" panose="02000503020000020003" pitchFamily="2" charset="0"/>
              </a:rPr>
              <a:t> que </a:t>
            </a:r>
            <a:r>
              <a:rPr lang="en-US" dirty="0" err="1">
                <a:solidFill>
                  <a:srgbClr val="3776BA"/>
                </a:solidFill>
                <a:latin typeface="Avenir" panose="02000503020000020003" pitchFamily="2" charset="0"/>
              </a:rPr>
              <a:t>descanzan</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en</a:t>
            </a:r>
            <a:r>
              <a:rPr lang="en-US" dirty="0">
                <a:solidFill>
                  <a:srgbClr val="3776BA"/>
                </a:solidFill>
                <a:latin typeface="Avenir" panose="02000503020000020003" pitchFamily="2" charset="0"/>
              </a:rPr>
              <a:t> la </a:t>
            </a:r>
            <a:r>
              <a:rPr lang="en-US" b="1" dirty="0" err="1">
                <a:solidFill>
                  <a:srgbClr val="3776BA"/>
                </a:solidFill>
                <a:latin typeface="Avenir" panose="02000503020000020003" pitchFamily="2" charset="0"/>
              </a:rPr>
              <a:t>participación</a:t>
            </a:r>
            <a:r>
              <a:rPr lang="en-US" b="1" dirty="0">
                <a:solidFill>
                  <a:srgbClr val="3776BA"/>
                </a:solidFill>
                <a:latin typeface="Avenir" panose="02000503020000020003" pitchFamily="2" charset="0"/>
              </a:rPr>
              <a:t> </a:t>
            </a:r>
            <a:r>
              <a:rPr lang="en-US" b="1" dirty="0" err="1">
                <a:solidFill>
                  <a:srgbClr val="3776BA"/>
                </a:solidFill>
                <a:latin typeface="Avenir" panose="02000503020000020003" pitchFamily="2" charset="0"/>
              </a:rPr>
              <a:t>ciudadana</a:t>
            </a:r>
            <a:r>
              <a:rPr lang="en-US" b="1"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tienen</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menos</a:t>
            </a:r>
            <a:r>
              <a:rPr lang="en-US" dirty="0">
                <a:solidFill>
                  <a:srgbClr val="3776BA"/>
                </a:solidFill>
                <a:latin typeface="Avenir" panose="02000503020000020003" pitchFamily="2" charset="0"/>
              </a:rPr>
              <a:t> chances de ser </a:t>
            </a:r>
            <a:r>
              <a:rPr lang="en-US" dirty="0" err="1">
                <a:solidFill>
                  <a:srgbClr val="3776BA"/>
                </a:solidFill>
                <a:latin typeface="Avenir" panose="02000503020000020003" pitchFamily="2" charset="0"/>
              </a:rPr>
              <a:t>exitosas</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en</a:t>
            </a:r>
            <a:r>
              <a:rPr lang="en-US" dirty="0">
                <a:solidFill>
                  <a:srgbClr val="3776BA"/>
                </a:solidFill>
                <a:latin typeface="Avenir" panose="02000503020000020003" pitchFamily="2" charset="0"/>
              </a:rPr>
              <a:t> </a:t>
            </a:r>
            <a:r>
              <a:rPr lang="en-US" dirty="0" err="1">
                <a:solidFill>
                  <a:srgbClr val="3776BA"/>
                </a:solidFill>
                <a:latin typeface="Avenir" panose="02000503020000020003" pitchFamily="2" charset="0"/>
              </a:rPr>
              <a:t>sociedad</a:t>
            </a:r>
            <a:r>
              <a:rPr lang="en-US" dirty="0">
                <a:solidFill>
                  <a:srgbClr val="3776BA"/>
                </a:solidFill>
                <a:latin typeface="Avenir" panose="02000503020000020003" pitchFamily="2" charset="0"/>
              </a:rPr>
              <a:t> con </a:t>
            </a:r>
            <a:r>
              <a:rPr lang="en-US" b="1" dirty="0">
                <a:solidFill>
                  <a:srgbClr val="3776BA"/>
                </a:solidFill>
                <a:latin typeface="Avenir" panose="02000503020000020003" pitchFamily="2" charset="0"/>
              </a:rPr>
              <a:t>altos </a:t>
            </a:r>
            <a:r>
              <a:rPr lang="en-US" b="1" dirty="0" err="1">
                <a:solidFill>
                  <a:srgbClr val="3776BA"/>
                </a:solidFill>
                <a:latin typeface="Avenir" panose="02000503020000020003" pitchFamily="2" charset="0"/>
              </a:rPr>
              <a:t>níveles</a:t>
            </a:r>
            <a:r>
              <a:rPr lang="en-US" b="1" dirty="0">
                <a:solidFill>
                  <a:srgbClr val="3776BA"/>
                </a:solidFill>
                <a:latin typeface="Avenir" panose="02000503020000020003" pitchFamily="2" charset="0"/>
              </a:rPr>
              <a:t> de </a:t>
            </a:r>
            <a:r>
              <a:rPr lang="en-US" b="1" dirty="0" err="1">
                <a:solidFill>
                  <a:srgbClr val="3776BA"/>
                </a:solidFill>
                <a:latin typeface="Avenir" panose="02000503020000020003" pitchFamily="2" charset="0"/>
              </a:rPr>
              <a:t>tolerancia</a:t>
            </a:r>
            <a:r>
              <a:rPr lang="en-US" b="1" dirty="0">
                <a:solidFill>
                  <a:srgbClr val="3776BA"/>
                </a:solidFill>
                <a:latin typeface="Avenir" panose="02000503020000020003" pitchFamily="2" charset="0"/>
              </a:rPr>
              <a:t> a la </a:t>
            </a:r>
            <a:r>
              <a:rPr lang="en-US" b="1" dirty="0" err="1">
                <a:solidFill>
                  <a:srgbClr val="3776BA"/>
                </a:solidFill>
                <a:latin typeface="Avenir" panose="02000503020000020003" pitchFamily="2" charset="0"/>
              </a:rPr>
              <a:t>corrupción</a:t>
            </a:r>
            <a:r>
              <a:rPr lang="en-US" b="1" dirty="0">
                <a:solidFill>
                  <a:srgbClr val="3776BA"/>
                </a:solidFill>
                <a:latin typeface="Avenir" panose="02000503020000020003" pitchFamily="2" charset="0"/>
              </a:rPr>
              <a:t>, y bajo </a:t>
            </a:r>
            <a:r>
              <a:rPr lang="en-US" b="1" dirty="0" err="1">
                <a:solidFill>
                  <a:srgbClr val="3776BA"/>
                </a:solidFill>
                <a:latin typeface="Avenir" panose="02000503020000020003" pitchFamily="2" charset="0"/>
              </a:rPr>
              <a:t>conocimiento</a:t>
            </a:r>
            <a:r>
              <a:rPr lang="en-US" b="1" dirty="0">
                <a:solidFill>
                  <a:srgbClr val="3776BA"/>
                </a:solidFill>
                <a:latin typeface="Avenir" panose="02000503020000020003" pitchFamily="2" charset="0"/>
              </a:rPr>
              <a:t> </a:t>
            </a:r>
            <a:r>
              <a:rPr lang="en-US" b="1" dirty="0" err="1">
                <a:solidFill>
                  <a:srgbClr val="3776BA"/>
                </a:solidFill>
                <a:latin typeface="Avenir" panose="02000503020000020003" pitchFamily="2" charset="0"/>
              </a:rPr>
              <a:t>cívico</a:t>
            </a:r>
            <a:r>
              <a:rPr lang="en-US" b="1" dirty="0">
                <a:solidFill>
                  <a:srgbClr val="3776BA"/>
                </a:solidFill>
                <a:latin typeface="Avenir" panose="02000503020000020003" pitchFamily="2" charset="0"/>
              </a:rPr>
              <a:t>. </a:t>
            </a:r>
            <a:r>
              <a:rPr lang="en-US" dirty="0">
                <a:solidFill>
                  <a:srgbClr val="3776BA"/>
                </a:solidFill>
                <a:latin typeface="Avenir" panose="02000503020000020003" pitchFamily="2" charset="0"/>
              </a:rPr>
              <a:t>(Husted, 1999).</a:t>
            </a:r>
            <a:endParaRPr lang="en-US" dirty="0">
              <a:latin typeface="Avenir" panose="02000503020000020003" pitchFamily="2" charset="0"/>
            </a:endParaRPr>
          </a:p>
        </p:txBody>
      </p:sp>
      <p:sp>
        <p:nvSpPr>
          <p:cNvPr id="4" name="Rectangle 3">
            <a:extLst>
              <a:ext uri="{FF2B5EF4-FFF2-40B4-BE49-F238E27FC236}">
                <a16:creationId xmlns:a16="http://schemas.microsoft.com/office/drawing/2014/main" id="{CEF69F18-6AD8-214A-ABE6-8503C80D6DF3}"/>
              </a:ext>
            </a:extLst>
          </p:cNvPr>
          <p:cNvSpPr/>
          <p:nvPr/>
        </p:nvSpPr>
        <p:spPr>
          <a:xfrm>
            <a:off x="8336457" y="6482988"/>
            <a:ext cx="3855543" cy="307777"/>
          </a:xfrm>
          <a:prstGeom prst="rect">
            <a:avLst/>
          </a:prstGeom>
        </p:spPr>
        <p:txBody>
          <a:bodyPr wrap="none">
            <a:spAutoFit/>
          </a:bodyPr>
          <a:lstStyle/>
          <a:p>
            <a:r>
              <a:rPr lang="en-US" sz="1400" dirty="0">
                <a:solidFill>
                  <a:srgbClr val="3975BC"/>
                </a:solidFill>
                <a:latin typeface="Avenir Book" panose="02000503020000020003" pitchFamily="2" charset="0"/>
              </a:rPr>
              <a:t>https://</a:t>
            </a:r>
            <a:r>
              <a:rPr lang="en-US" sz="1400" dirty="0" err="1">
                <a:solidFill>
                  <a:srgbClr val="3975BC"/>
                </a:solidFill>
                <a:latin typeface="Avenir Book" panose="02000503020000020003" pitchFamily="2" charset="0"/>
              </a:rPr>
              <a:t>github.com</a:t>
            </a:r>
            <a:r>
              <a:rPr lang="en-US" sz="1400" dirty="0">
                <a:solidFill>
                  <a:srgbClr val="3975BC"/>
                </a:solidFill>
                <a:latin typeface="Avenir Book" panose="02000503020000020003" pitchFamily="2" charset="0"/>
              </a:rPr>
              <a:t>/</a:t>
            </a:r>
            <a:r>
              <a:rPr lang="en-US" sz="1400" dirty="0" err="1">
                <a:solidFill>
                  <a:srgbClr val="3975BC"/>
                </a:solidFill>
                <a:latin typeface="Avenir Book" panose="02000503020000020003" pitchFamily="2" charset="0"/>
              </a:rPr>
              <a:t>dacarras</a:t>
            </a:r>
            <a:r>
              <a:rPr lang="en-US" sz="1400" dirty="0">
                <a:solidFill>
                  <a:srgbClr val="3975BC"/>
                </a:solidFill>
                <a:latin typeface="Avenir Book" panose="02000503020000020003" pitchFamily="2" charset="0"/>
              </a:rPr>
              <a:t>/schpp_2022_corr</a:t>
            </a:r>
          </a:p>
        </p:txBody>
      </p:sp>
    </p:spTree>
    <p:extLst>
      <p:ext uri="{BB962C8B-B14F-4D97-AF65-F5344CB8AC3E}">
        <p14:creationId xmlns:p14="http://schemas.microsoft.com/office/powerpoint/2010/main" val="267114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C7492F5C-B988-1147-9E7C-02192F7F4903}"/>
              </a:ext>
            </a:extLst>
          </p:cNvPr>
          <p:cNvSpPr>
            <a:spLocks noGrp="1"/>
          </p:cNvSpPr>
          <p:nvPr>
            <p:ph type="title"/>
          </p:nvPr>
        </p:nvSpPr>
        <p:spPr>
          <a:xfrm>
            <a:off x="344385" y="398827"/>
            <a:ext cx="11847615" cy="713282"/>
          </a:xfrm>
        </p:spPr>
        <p:txBody>
          <a:bodyPr/>
          <a:lstStyle/>
          <a:p>
            <a:r>
              <a:rPr lang="en-US" sz="4800" dirty="0" err="1">
                <a:latin typeface="Avenir" panose="02000503020000020003" pitchFamily="2" charset="0"/>
              </a:rPr>
              <a:t>Normas</a:t>
            </a:r>
            <a:r>
              <a:rPr lang="en-US" sz="4800" dirty="0">
                <a:latin typeface="Avenir" panose="02000503020000020003" pitchFamily="2" charset="0"/>
              </a:rPr>
              <a:t> </a:t>
            </a:r>
            <a:r>
              <a:rPr lang="en-US" sz="4800" dirty="0" err="1">
                <a:latin typeface="Avenir" panose="02000503020000020003" pitchFamily="2" charset="0"/>
              </a:rPr>
              <a:t>anticorrupción</a:t>
            </a:r>
            <a:r>
              <a:rPr lang="en-US" sz="4800" dirty="0">
                <a:latin typeface="Avenir" panose="02000503020000020003" pitchFamily="2" charset="0"/>
              </a:rPr>
              <a:t> y </a:t>
            </a:r>
            <a:r>
              <a:rPr lang="en-US" sz="4800" dirty="0" err="1">
                <a:latin typeface="Avenir" panose="02000503020000020003" pitchFamily="2" charset="0"/>
              </a:rPr>
              <a:t>educación</a:t>
            </a:r>
            <a:r>
              <a:rPr lang="en-US" sz="4800" dirty="0">
                <a:latin typeface="Avenir" panose="02000503020000020003" pitchFamily="2" charset="0"/>
              </a:rPr>
              <a:t> </a:t>
            </a:r>
            <a:r>
              <a:rPr lang="en-US" sz="4800" dirty="0" err="1">
                <a:latin typeface="Avenir" panose="02000503020000020003" pitchFamily="2" charset="0"/>
              </a:rPr>
              <a:t>cívica</a:t>
            </a:r>
            <a:endParaRPr lang="en-US" sz="4800" dirty="0">
              <a:latin typeface="Avenir" panose="02000503020000020003" pitchFamily="2" charset="0"/>
            </a:endParaRPr>
          </a:p>
        </p:txBody>
      </p:sp>
      <p:sp>
        <p:nvSpPr>
          <p:cNvPr id="18" name="Marcador de contenido 2">
            <a:extLst>
              <a:ext uri="{FF2B5EF4-FFF2-40B4-BE49-F238E27FC236}">
                <a16:creationId xmlns:a16="http://schemas.microsoft.com/office/drawing/2014/main" id="{75D62744-524E-EF47-BEAF-257F80B91CF5}"/>
              </a:ext>
            </a:extLst>
          </p:cNvPr>
          <p:cNvSpPr txBox="1">
            <a:spLocks/>
          </p:cNvSpPr>
          <p:nvPr/>
        </p:nvSpPr>
        <p:spPr>
          <a:xfrm>
            <a:off x="344385" y="1371601"/>
            <a:ext cx="11340934" cy="5087572"/>
          </a:xfrm>
          <a:prstGeom prst="rect">
            <a:avLst/>
          </a:prstGeom>
        </p:spPr>
        <p:txBody>
          <a:bodyPr/>
          <a:lst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dirty="0">
                <a:latin typeface="Avenir" panose="02000503020000020003" pitchFamily="2" charset="0"/>
              </a:rPr>
              <a:t>¿Se </a:t>
            </a:r>
            <a:r>
              <a:rPr lang="en-GB" dirty="0" err="1">
                <a:latin typeface="Avenir" panose="02000503020000020003" pitchFamily="2" charset="0"/>
              </a:rPr>
              <a:t>encuentra</a:t>
            </a:r>
            <a:r>
              <a:rPr lang="en-GB" dirty="0">
                <a:latin typeface="Avenir" panose="02000503020000020003" pitchFamily="2" charset="0"/>
              </a:rPr>
              <a:t> </a:t>
            </a:r>
            <a:r>
              <a:rPr lang="en-GB" dirty="0" err="1">
                <a:latin typeface="Avenir" panose="02000503020000020003" pitchFamily="2" charset="0"/>
              </a:rPr>
              <a:t>alineado</a:t>
            </a:r>
            <a:r>
              <a:rPr lang="en-GB" dirty="0">
                <a:latin typeface="Avenir" panose="02000503020000020003" pitchFamily="2" charset="0"/>
              </a:rPr>
              <a:t> el curriculum escolar de los </a:t>
            </a:r>
            <a:r>
              <a:rPr lang="en-GB" dirty="0" err="1">
                <a:latin typeface="Avenir" panose="02000503020000020003" pitchFamily="2" charset="0"/>
              </a:rPr>
              <a:t>países</a:t>
            </a:r>
            <a:r>
              <a:rPr lang="en-GB" dirty="0">
                <a:latin typeface="Avenir" panose="02000503020000020003" pitchFamily="2" charset="0"/>
              </a:rPr>
              <a:t> </a:t>
            </a:r>
            <a:r>
              <a:rPr lang="en-GB" dirty="0" err="1">
                <a:latin typeface="Avenir" panose="02000503020000020003" pitchFamily="2" charset="0"/>
              </a:rPr>
              <a:t>latinoamericanos</a:t>
            </a:r>
            <a:r>
              <a:rPr lang="en-GB" dirty="0">
                <a:latin typeface="Avenir" panose="02000503020000020003" pitchFamily="2" charset="0"/>
              </a:rPr>
              <a:t> a </a:t>
            </a:r>
            <a:r>
              <a:rPr lang="en-GB" dirty="0" err="1">
                <a:latin typeface="Avenir" panose="02000503020000020003" pitchFamily="2" charset="0"/>
              </a:rPr>
              <a:t>este</a:t>
            </a:r>
            <a:r>
              <a:rPr lang="en-GB" dirty="0">
                <a:latin typeface="Avenir" panose="02000503020000020003" pitchFamily="2" charset="0"/>
              </a:rPr>
              <a:t> </a:t>
            </a:r>
            <a:r>
              <a:rPr lang="en-GB" dirty="0" err="1">
                <a:latin typeface="Avenir" panose="02000503020000020003" pitchFamily="2" charset="0"/>
              </a:rPr>
              <a:t>supuesto</a:t>
            </a:r>
            <a:r>
              <a:rPr lang="en-GB" dirty="0">
                <a:latin typeface="Avenir" panose="02000503020000020003" pitchFamily="2" charset="0"/>
              </a:rPr>
              <a:t>? </a:t>
            </a:r>
            <a:r>
              <a:rPr lang="en-GB" b="1" dirty="0">
                <a:latin typeface="Avenir" panose="02000503020000020003" pitchFamily="2" charset="0"/>
              </a:rPr>
              <a:t>No.</a:t>
            </a:r>
          </a:p>
          <a:p>
            <a:pPr marL="457200" lvl="1" indent="0">
              <a:buNone/>
            </a:pPr>
            <a:endParaRPr lang="en-US" sz="2800" dirty="0">
              <a:solidFill>
                <a:srgbClr val="3776BA"/>
              </a:solidFill>
              <a:latin typeface="Avenir" panose="02000503020000020003" pitchFamily="2" charset="0"/>
            </a:endParaRPr>
          </a:p>
          <a:p>
            <a:pPr lvl="1"/>
            <a:r>
              <a:rPr lang="en-GB" sz="2000" dirty="0">
                <a:solidFill>
                  <a:srgbClr val="3776BA"/>
                </a:solidFill>
                <a:latin typeface="Avenir" panose="02000503020000020003" pitchFamily="2" charset="0"/>
              </a:rPr>
              <a:t>La </a:t>
            </a:r>
            <a:r>
              <a:rPr lang="en-GB" sz="2000" dirty="0" err="1">
                <a:solidFill>
                  <a:srgbClr val="3776BA"/>
                </a:solidFill>
                <a:latin typeface="Avenir" panose="02000503020000020003" pitchFamily="2" charset="0"/>
              </a:rPr>
              <a:t>implementación</a:t>
            </a:r>
            <a:r>
              <a:rPr lang="en-GB" sz="2000" dirty="0">
                <a:solidFill>
                  <a:srgbClr val="3776BA"/>
                </a:solidFill>
                <a:latin typeface="Avenir" panose="02000503020000020003" pitchFamily="2" charset="0"/>
              </a:rPr>
              <a:t> de los </a:t>
            </a:r>
            <a:r>
              <a:rPr lang="en-GB" sz="2000" dirty="0" err="1">
                <a:solidFill>
                  <a:srgbClr val="3776BA"/>
                </a:solidFill>
                <a:latin typeface="Avenir" panose="02000503020000020003" pitchFamily="2" charset="0"/>
              </a:rPr>
              <a:t>esfuerzos</a:t>
            </a:r>
            <a:r>
              <a:rPr lang="en-GB" sz="2000" dirty="0">
                <a:solidFill>
                  <a:srgbClr val="3776BA"/>
                </a:solidFill>
                <a:latin typeface="Avenir" panose="02000503020000020003" pitchFamily="2" charset="0"/>
              </a:rPr>
              <a:t> de </a:t>
            </a:r>
            <a:r>
              <a:rPr lang="en-GB" sz="2000" dirty="0" err="1">
                <a:solidFill>
                  <a:srgbClr val="3776BA"/>
                </a:solidFill>
                <a:latin typeface="Avenir" panose="02000503020000020003" pitchFamily="2" charset="0"/>
              </a:rPr>
              <a:t>anticorrupción</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requieren</a:t>
            </a:r>
            <a:r>
              <a:rPr lang="en-GB" sz="2000" dirty="0">
                <a:solidFill>
                  <a:srgbClr val="3776BA"/>
                </a:solidFill>
                <a:latin typeface="Avenir" panose="02000503020000020003" pitchFamily="2" charset="0"/>
              </a:rPr>
              <a:t> del </a:t>
            </a:r>
            <a:r>
              <a:rPr lang="en-GB" sz="2000" dirty="0" err="1">
                <a:solidFill>
                  <a:srgbClr val="3776BA"/>
                </a:solidFill>
                <a:latin typeface="Avenir" panose="02000503020000020003" pitchFamily="2" charset="0"/>
              </a:rPr>
              <a:t>involucramiento</a:t>
            </a:r>
            <a:r>
              <a:rPr lang="en-GB" sz="2000" dirty="0">
                <a:solidFill>
                  <a:srgbClr val="3776BA"/>
                </a:solidFill>
                <a:latin typeface="Avenir" panose="02000503020000020003" pitchFamily="2" charset="0"/>
              </a:rPr>
              <a:t> de la </a:t>
            </a:r>
            <a:r>
              <a:rPr lang="en-GB" sz="2000" dirty="0" err="1">
                <a:solidFill>
                  <a:srgbClr val="3776BA"/>
                </a:solidFill>
                <a:latin typeface="Avenir" panose="02000503020000020003" pitchFamily="2" charset="0"/>
              </a:rPr>
              <a:t>educación</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cívica</a:t>
            </a:r>
            <a:r>
              <a:rPr lang="en-GB" sz="2000" dirty="0">
                <a:solidFill>
                  <a:srgbClr val="3776BA"/>
                </a:solidFill>
                <a:latin typeface="Avenir" panose="02000503020000020003" pitchFamily="2" charset="0"/>
              </a:rPr>
              <a:t>, </a:t>
            </a:r>
            <a:r>
              <a:rPr lang="en-GB" sz="2000" b="1" dirty="0">
                <a:solidFill>
                  <a:srgbClr val="3776BA"/>
                </a:solidFill>
                <a:latin typeface="Avenir" panose="02000503020000020003" pitchFamily="2" charset="0"/>
              </a:rPr>
              <a:t>para </a:t>
            </a:r>
            <a:r>
              <a:rPr lang="en-GB" sz="2000" b="1" dirty="0" err="1">
                <a:solidFill>
                  <a:srgbClr val="3776BA"/>
                </a:solidFill>
                <a:latin typeface="Avenir" panose="02000503020000020003" pitchFamily="2" charset="0"/>
              </a:rPr>
              <a:t>preparar</a:t>
            </a:r>
            <a:r>
              <a:rPr lang="en-GB" sz="2000" b="1" dirty="0">
                <a:solidFill>
                  <a:srgbClr val="3776BA"/>
                </a:solidFill>
                <a:latin typeface="Avenir" panose="02000503020000020003" pitchFamily="2" charset="0"/>
              </a:rPr>
              <a:t> a los </a:t>
            </a:r>
            <a:r>
              <a:rPr lang="en-GB" sz="2000" b="1" dirty="0" err="1">
                <a:solidFill>
                  <a:srgbClr val="3776BA"/>
                </a:solidFill>
                <a:latin typeface="Avenir" panose="02000503020000020003" pitchFamily="2" charset="0"/>
              </a:rPr>
              <a:t>futuros</a:t>
            </a:r>
            <a:r>
              <a:rPr lang="en-GB" sz="2000" b="1"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en</a:t>
            </a:r>
            <a:r>
              <a:rPr lang="en-GB" sz="2000" b="1"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su</a:t>
            </a:r>
            <a:r>
              <a:rPr lang="en-GB" sz="2000" b="1"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rol</a:t>
            </a:r>
            <a:r>
              <a:rPr lang="en-GB" sz="2000" b="1"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ciudadano</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Rehren</a:t>
            </a:r>
            <a:r>
              <a:rPr lang="en-GB" sz="2000" dirty="0">
                <a:solidFill>
                  <a:srgbClr val="3776BA"/>
                </a:solidFill>
                <a:latin typeface="Avenir" panose="02000503020000020003" pitchFamily="2" charset="0"/>
              </a:rPr>
              <a:t>, 2008; Engel, 2009).</a:t>
            </a:r>
          </a:p>
          <a:p>
            <a:pPr lvl="1"/>
            <a:endParaRPr lang="en-GB" dirty="0">
              <a:solidFill>
                <a:srgbClr val="3776BA"/>
              </a:solidFill>
              <a:latin typeface="Avenir" panose="02000503020000020003" pitchFamily="2" charset="0"/>
            </a:endParaRPr>
          </a:p>
          <a:p>
            <a:pPr lvl="1"/>
            <a:r>
              <a:rPr lang="en-GB" sz="2000" dirty="0">
                <a:solidFill>
                  <a:srgbClr val="3776BA"/>
                </a:solidFill>
                <a:latin typeface="Avenir" panose="02000503020000020003" pitchFamily="2" charset="0"/>
              </a:rPr>
              <a:t>No obstante, el curriculum de la </a:t>
            </a:r>
            <a:r>
              <a:rPr lang="en-GB" sz="2000" dirty="0" err="1">
                <a:solidFill>
                  <a:srgbClr val="3776BA"/>
                </a:solidFill>
                <a:latin typeface="Avenir" panose="02000503020000020003" pitchFamily="2" charset="0"/>
              </a:rPr>
              <a:t>eduación</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cívica</a:t>
            </a:r>
            <a:r>
              <a:rPr lang="en-GB" sz="2000" dirty="0">
                <a:solidFill>
                  <a:srgbClr val="3776BA"/>
                </a:solidFill>
                <a:latin typeface="Avenir" panose="02000503020000020003" pitchFamily="2" charset="0"/>
              </a:rPr>
              <a:t> de los </a:t>
            </a:r>
            <a:r>
              <a:rPr lang="en-GB" sz="2000" dirty="0" err="1">
                <a:solidFill>
                  <a:srgbClr val="3776BA"/>
                </a:solidFill>
                <a:latin typeface="Avenir" panose="02000503020000020003" pitchFamily="2" charset="0"/>
              </a:rPr>
              <a:t>países</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latinoaméricanos</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estudiados</a:t>
            </a:r>
            <a:r>
              <a:rPr lang="en-GB" sz="2000"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carecen</a:t>
            </a:r>
            <a:r>
              <a:rPr lang="en-GB" sz="2000" b="1" dirty="0">
                <a:solidFill>
                  <a:srgbClr val="3776BA"/>
                </a:solidFill>
                <a:latin typeface="Avenir" panose="02000503020000020003" pitchFamily="2" charset="0"/>
              </a:rPr>
              <a:t> del </a:t>
            </a:r>
            <a:r>
              <a:rPr lang="en-GB" sz="2000" b="1" dirty="0" err="1">
                <a:solidFill>
                  <a:srgbClr val="3776BA"/>
                </a:solidFill>
                <a:latin typeface="Avenir" panose="02000503020000020003" pitchFamily="2" charset="0"/>
              </a:rPr>
              <a:t>enfasis</a:t>
            </a:r>
            <a:r>
              <a:rPr lang="en-GB" sz="2000" b="1"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requerido</a:t>
            </a:r>
            <a:r>
              <a:rPr lang="en-GB" sz="2000" b="1" dirty="0">
                <a:solidFill>
                  <a:srgbClr val="3776BA"/>
                </a:solidFill>
                <a:latin typeface="Avenir" panose="02000503020000020003" pitchFamily="2" charset="0"/>
              </a:rPr>
              <a:t> </a:t>
            </a:r>
            <a:r>
              <a:rPr lang="en-GB" sz="2000" dirty="0">
                <a:solidFill>
                  <a:srgbClr val="3776BA"/>
                </a:solidFill>
                <a:latin typeface="Avenir" panose="02000503020000020003" pitchFamily="2" charset="0"/>
              </a:rPr>
              <a:t>(</a:t>
            </a:r>
            <a:r>
              <a:rPr lang="en-GB" sz="2000" dirty="0" err="1">
                <a:solidFill>
                  <a:srgbClr val="3776BA"/>
                </a:solidFill>
                <a:latin typeface="Avenir" panose="02000503020000020003" pitchFamily="2" charset="0"/>
              </a:rPr>
              <a:t>Bascope</a:t>
            </a:r>
            <a:r>
              <a:rPr lang="en-GB" sz="2000" dirty="0">
                <a:solidFill>
                  <a:srgbClr val="3776BA"/>
                </a:solidFill>
                <a:latin typeface="Avenir" panose="02000503020000020003" pitchFamily="2" charset="0"/>
              </a:rPr>
              <a:t>, et al 2015; Cox, et al 2014). Hay una mayor </a:t>
            </a:r>
            <a:r>
              <a:rPr lang="en-GB" sz="2000" dirty="0" err="1">
                <a:solidFill>
                  <a:srgbClr val="3776BA"/>
                </a:solidFill>
                <a:latin typeface="Avenir" panose="02000503020000020003" pitchFamily="2" charset="0"/>
              </a:rPr>
              <a:t>cobertura</a:t>
            </a:r>
            <a:r>
              <a:rPr lang="en-GB" sz="2000" dirty="0">
                <a:solidFill>
                  <a:srgbClr val="3776BA"/>
                </a:solidFill>
                <a:latin typeface="Avenir" panose="02000503020000020003" pitchFamily="2" charset="0"/>
              </a:rPr>
              <a:t> a </a:t>
            </a:r>
            <a:r>
              <a:rPr lang="en-GB" sz="2000" dirty="0" err="1">
                <a:solidFill>
                  <a:srgbClr val="3776BA"/>
                </a:solidFill>
                <a:latin typeface="Avenir" panose="02000503020000020003" pitchFamily="2" charset="0"/>
              </a:rPr>
              <a:t>como</a:t>
            </a:r>
            <a:r>
              <a:rPr lang="en-GB" sz="2000" dirty="0">
                <a:solidFill>
                  <a:srgbClr val="3776BA"/>
                </a:solidFill>
                <a:latin typeface="Avenir" panose="02000503020000020003" pitchFamily="2" charset="0"/>
              </a:rPr>
              <a:t> los </a:t>
            </a:r>
            <a:r>
              <a:rPr lang="en-GB" sz="2000" dirty="0" err="1">
                <a:solidFill>
                  <a:srgbClr val="3776BA"/>
                </a:solidFill>
                <a:latin typeface="Avenir" panose="02000503020000020003" pitchFamily="2" charset="0"/>
              </a:rPr>
              <a:t>estudiantes</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han</a:t>
            </a:r>
            <a:r>
              <a:rPr lang="en-GB" sz="2000" dirty="0">
                <a:solidFill>
                  <a:srgbClr val="3776BA"/>
                </a:solidFill>
                <a:latin typeface="Avenir" panose="02000503020000020003" pitchFamily="2" charset="0"/>
              </a:rPr>
              <a:t> de </a:t>
            </a:r>
            <a:r>
              <a:rPr lang="en-GB" sz="2000" dirty="0" err="1">
                <a:solidFill>
                  <a:srgbClr val="3776BA"/>
                </a:solidFill>
                <a:latin typeface="Avenir" panose="02000503020000020003" pitchFamily="2" charset="0"/>
              </a:rPr>
              <a:t>relacionarse</a:t>
            </a:r>
            <a:r>
              <a:rPr lang="en-GB" sz="2000" dirty="0">
                <a:solidFill>
                  <a:srgbClr val="3776BA"/>
                </a:solidFill>
                <a:latin typeface="Avenir" panose="02000503020000020003" pitchFamily="2" charset="0"/>
              </a:rPr>
              <a:t> entre </a:t>
            </a:r>
            <a:r>
              <a:rPr lang="en-GB" sz="2000" dirty="0" err="1">
                <a:solidFill>
                  <a:srgbClr val="3776BA"/>
                </a:solidFill>
                <a:latin typeface="Avenir" panose="02000503020000020003" pitchFamily="2" charset="0"/>
              </a:rPr>
              <a:t>sí</a:t>
            </a:r>
            <a:r>
              <a:rPr lang="en-GB" sz="2000" dirty="0">
                <a:solidFill>
                  <a:srgbClr val="3776BA"/>
                </a:solidFill>
                <a:latin typeface="Avenir" panose="02000503020000020003" pitchFamily="2" charset="0"/>
              </a:rPr>
              <a:t>; y </a:t>
            </a:r>
            <a:r>
              <a:rPr lang="en-GB" sz="2000" dirty="0" err="1">
                <a:solidFill>
                  <a:srgbClr val="3776BA"/>
                </a:solidFill>
                <a:latin typeface="Avenir" panose="02000503020000020003" pitchFamily="2" charset="0"/>
              </a:rPr>
              <a:t>menos</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contenidos</a:t>
            </a:r>
            <a:r>
              <a:rPr lang="en-GB" sz="2000" dirty="0">
                <a:solidFill>
                  <a:srgbClr val="3776BA"/>
                </a:solidFill>
                <a:latin typeface="Avenir" panose="02000503020000020003" pitchFamily="2" charset="0"/>
              </a:rPr>
              <a:t> de </a:t>
            </a:r>
            <a:r>
              <a:rPr lang="en-GB" sz="2000" dirty="0" err="1">
                <a:solidFill>
                  <a:srgbClr val="3776BA"/>
                </a:solidFill>
                <a:latin typeface="Avenir" panose="02000503020000020003" pitchFamily="2" charset="0"/>
              </a:rPr>
              <a:t>como</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han</a:t>
            </a:r>
            <a:r>
              <a:rPr lang="en-GB" sz="2000" dirty="0">
                <a:solidFill>
                  <a:srgbClr val="3776BA"/>
                </a:solidFill>
                <a:latin typeface="Avenir" panose="02000503020000020003" pitchFamily="2" charset="0"/>
              </a:rPr>
              <a:t> de </a:t>
            </a:r>
            <a:r>
              <a:rPr lang="en-GB" sz="2000" dirty="0" err="1">
                <a:solidFill>
                  <a:srgbClr val="3776BA"/>
                </a:solidFill>
                <a:latin typeface="Avenir" panose="02000503020000020003" pitchFamily="2" charset="0"/>
              </a:rPr>
              <a:t>relacionarse</a:t>
            </a:r>
            <a:r>
              <a:rPr lang="en-GB" sz="2000" dirty="0">
                <a:solidFill>
                  <a:srgbClr val="3776BA"/>
                </a:solidFill>
                <a:latin typeface="Avenir" panose="02000503020000020003" pitchFamily="2" charset="0"/>
              </a:rPr>
              <a:t> con el </a:t>
            </a:r>
            <a:r>
              <a:rPr lang="en-GB" sz="2000" dirty="0" err="1">
                <a:solidFill>
                  <a:srgbClr val="3776BA"/>
                </a:solidFill>
                <a:latin typeface="Avenir" panose="02000503020000020003" pitchFamily="2" charset="0"/>
              </a:rPr>
              <a:t>estado</a:t>
            </a:r>
            <a:r>
              <a:rPr lang="en-GB" sz="2000" dirty="0">
                <a:solidFill>
                  <a:srgbClr val="3776BA"/>
                </a:solidFill>
                <a:latin typeface="Avenir" panose="02000503020000020003" pitchFamily="2" charset="0"/>
              </a:rPr>
              <a:t> y las </a:t>
            </a:r>
            <a:r>
              <a:rPr lang="en-GB" sz="2000" dirty="0" err="1">
                <a:solidFill>
                  <a:srgbClr val="3776BA"/>
                </a:solidFill>
                <a:latin typeface="Avenir" panose="02000503020000020003" pitchFamily="2" charset="0"/>
              </a:rPr>
              <a:t>autoridades</a:t>
            </a:r>
            <a:r>
              <a:rPr lang="en-GB" sz="2000"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descuidando</a:t>
            </a:r>
            <a:r>
              <a:rPr lang="en-GB" sz="2000" b="1" dirty="0">
                <a:solidFill>
                  <a:srgbClr val="3776BA"/>
                </a:solidFill>
                <a:latin typeface="Avenir" panose="02000503020000020003" pitchFamily="2" charset="0"/>
              </a:rPr>
              <a:t> la </a:t>
            </a:r>
            <a:r>
              <a:rPr lang="en-GB" sz="2000" b="1" dirty="0" err="1">
                <a:solidFill>
                  <a:srgbClr val="3776BA"/>
                </a:solidFill>
                <a:latin typeface="Avenir" panose="02000503020000020003" pitchFamily="2" charset="0"/>
              </a:rPr>
              <a:t>enseñanza</a:t>
            </a:r>
            <a:r>
              <a:rPr lang="en-GB" sz="2000" b="1" dirty="0">
                <a:solidFill>
                  <a:srgbClr val="3776BA"/>
                </a:solidFill>
                <a:latin typeface="Avenir" panose="02000503020000020003" pitchFamily="2" charset="0"/>
              </a:rPr>
              <a:t> de que </a:t>
            </a:r>
            <a:r>
              <a:rPr lang="en-GB" sz="2000" b="1" dirty="0" err="1">
                <a:solidFill>
                  <a:srgbClr val="3776BA"/>
                </a:solidFill>
                <a:latin typeface="Avenir" panose="02000503020000020003" pitchFamily="2" charset="0"/>
              </a:rPr>
              <a:t>constituyen</a:t>
            </a:r>
            <a:r>
              <a:rPr lang="en-GB" sz="2000" b="1"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amenzas</a:t>
            </a:r>
            <a:r>
              <a:rPr lang="en-GB" sz="2000" b="1" dirty="0">
                <a:solidFill>
                  <a:srgbClr val="3776BA"/>
                </a:solidFill>
                <a:latin typeface="Avenir" panose="02000503020000020003" pitchFamily="2" charset="0"/>
              </a:rPr>
              <a:t> a la </a:t>
            </a:r>
            <a:r>
              <a:rPr lang="en-GB" sz="2000" b="1" dirty="0" err="1">
                <a:solidFill>
                  <a:srgbClr val="3776BA"/>
                </a:solidFill>
                <a:latin typeface="Avenir" panose="02000503020000020003" pitchFamily="2" charset="0"/>
              </a:rPr>
              <a:t>democracia</a:t>
            </a:r>
            <a:r>
              <a:rPr lang="en-GB" sz="2000" b="1"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como</a:t>
            </a:r>
            <a:r>
              <a:rPr lang="en-GB" sz="2000" b="1" dirty="0">
                <a:solidFill>
                  <a:srgbClr val="3776BA"/>
                </a:solidFill>
                <a:latin typeface="Avenir" panose="02000503020000020003" pitchFamily="2" charset="0"/>
              </a:rPr>
              <a:t> la </a:t>
            </a:r>
            <a:r>
              <a:rPr lang="en-GB" sz="2000" b="1" dirty="0" err="1">
                <a:solidFill>
                  <a:srgbClr val="3776BA"/>
                </a:solidFill>
                <a:latin typeface="Avenir" panose="02000503020000020003" pitchFamily="2" charset="0"/>
              </a:rPr>
              <a:t>corrupción</a:t>
            </a:r>
            <a:r>
              <a:rPr lang="en-GB" sz="2000" b="1" dirty="0">
                <a:solidFill>
                  <a:srgbClr val="3776BA"/>
                </a:solidFill>
                <a:latin typeface="Avenir" panose="02000503020000020003" pitchFamily="2" charset="0"/>
              </a:rPr>
              <a:t>, </a:t>
            </a:r>
            <a:r>
              <a:rPr lang="en-GB" sz="2000" b="1" dirty="0" err="1">
                <a:solidFill>
                  <a:srgbClr val="3776BA"/>
                </a:solidFill>
                <a:latin typeface="Avenir" panose="02000503020000020003" pitchFamily="2" charset="0"/>
              </a:rPr>
              <a:t>nepotismo</a:t>
            </a:r>
            <a:r>
              <a:rPr lang="en-GB" sz="2000" b="1" dirty="0">
                <a:solidFill>
                  <a:srgbClr val="3776BA"/>
                </a:solidFill>
                <a:latin typeface="Avenir" panose="02000503020000020003" pitchFamily="2" charset="0"/>
              </a:rPr>
              <a:t> y la </a:t>
            </a:r>
            <a:r>
              <a:rPr lang="en-GB" sz="2000" b="1" dirty="0" err="1">
                <a:solidFill>
                  <a:srgbClr val="3776BA"/>
                </a:solidFill>
                <a:latin typeface="Avenir" panose="02000503020000020003" pitchFamily="2" charset="0"/>
              </a:rPr>
              <a:t>concentración</a:t>
            </a:r>
            <a:r>
              <a:rPr lang="en-GB" sz="2000" b="1" dirty="0">
                <a:solidFill>
                  <a:srgbClr val="3776BA"/>
                </a:solidFill>
                <a:latin typeface="Avenir" panose="02000503020000020003" pitchFamily="2" charset="0"/>
              </a:rPr>
              <a:t> de los </a:t>
            </a:r>
            <a:r>
              <a:rPr lang="en-GB" sz="2000" b="1" dirty="0" err="1">
                <a:solidFill>
                  <a:srgbClr val="3776BA"/>
                </a:solidFill>
                <a:latin typeface="Avenir" panose="02000503020000020003" pitchFamily="2" charset="0"/>
              </a:rPr>
              <a:t>medios</a:t>
            </a:r>
            <a:r>
              <a:rPr lang="en-GB" sz="2000" b="1" dirty="0">
                <a:solidFill>
                  <a:srgbClr val="3776BA"/>
                </a:solidFill>
                <a:latin typeface="Avenir" panose="02000503020000020003" pitchFamily="2" charset="0"/>
              </a:rPr>
              <a:t> de </a:t>
            </a:r>
            <a:r>
              <a:rPr lang="en-GB" sz="2000" b="1" dirty="0" err="1">
                <a:solidFill>
                  <a:srgbClr val="3776BA"/>
                </a:solidFill>
                <a:latin typeface="Avenir" panose="02000503020000020003" pitchFamily="2" charset="0"/>
              </a:rPr>
              <a:t>comunicación</a:t>
            </a:r>
            <a:r>
              <a:rPr lang="en-GB" sz="2000" dirty="0">
                <a:solidFill>
                  <a:srgbClr val="3776BA"/>
                </a:solidFill>
                <a:latin typeface="Avenir" panose="02000503020000020003" pitchFamily="2" charset="0"/>
              </a:rPr>
              <a:t> (</a:t>
            </a:r>
            <a:r>
              <a:rPr lang="en-GB" sz="2000" dirty="0" err="1">
                <a:solidFill>
                  <a:srgbClr val="3776BA"/>
                </a:solidFill>
                <a:latin typeface="Avenir" panose="02000503020000020003" pitchFamily="2" charset="0"/>
              </a:rPr>
              <a:t>Torney-Purta</a:t>
            </a:r>
            <a:r>
              <a:rPr lang="en-GB" sz="2000" dirty="0">
                <a:solidFill>
                  <a:srgbClr val="3776BA"/>
                </a:solidFill>
                <a:latin typeface="Avenir" panose="02000503020000020003" pitchFamily="2" charset="0"/>
              </a:rPr>
              <a:t>, 2004).</a:t>
            </a:r>
          </a:p>
        </p:txBody>
      </p:sp>
      <p:sp>
        <p:nvSpPr>
          <p:cNvPr id="4" name="Rectangle 3">
            <a:extLst>
              <a:ext uri="{FF2B5EF4-FFF2-40B4-BE49-F238E27FC236}">
                <a16:creationId xmlns:a16="http://schemas.microsoft.com/office/drawing/2014/main" id="{ABB0C354-9EAF-F34E-9DB8-F1DBB7D2F22F}"/>
              </a:ext>
            </a:extLst>
          </p:cNvPr>
          <p:cNvSpPr/>
          <p:nvPr/>
        </p:nvSpPr>
        <p:spPr>
          <a:xfrm>
            <a:off x="8336457" y="6482988"/>
            <a:ext cx="3855543" cy="307777"/>
          </a:xfrm>
          <a:prstGeom prst="rect">
            <a:avLst/>
          </a:prstGeom>
        </p:spPr>
        <p:txBody>
          <a:bodyPr wrap="none">
            <a:spAutoFit/>
          </a:bodyPr>
          <a:lstStyle/>
          <a:p>
            <a:r>
              <a:rPr lang="en-US" sz="1400" dirty="0">
                <a:solidFill>
                  <a:srgbClr val="3975BC"/>
                </a:solidFill>
                <a:latin typeface="Avenir Book" panose="02000503020000020003" pitchFamily="2" charset="0"/>
              </a:rPr>
              <a:t>https://</a:t>
            </a:r>
            <a:r>
              <a:rPr lang="en-US" sz="1400" dirty="0" err="1">
                <a:solidFill>
                  <a:srgbClr val="3975BC"/>
                </a:solidFill>
                <a:latin typeface="Avenir Book" panose="02000503020000020003" pitchFamily="2" charset="0"/>
              </a:rPr>
              <a:t>github.com</a:t>
            </a:r>
            <a:r>
              <a:rPr lang="en-US" sz="1400" dirty="0">
                <a:solidFill>
                  <a:srgbClr val="3975BC"/>
                </a:solidFill>
                <a:latin typeface="Avenir Book" panose="02000503020000020003" pitchFamily="2" charset="0"/>
              </a:rPr>
              <a:t>/</a:t>
            </a:r>
            <a:r>
              <a:rPr lang="en-US" sz="1400" dirty="0" err="1">
                <a:solidFill>
                  <a:srgbClr val="3975BC"/>
                </a:solidFill>
                <a:latin typeface="Avenir Book" panose="02000503020000020003" pitchFamily="2" charset="0"/>
              </a:rPr>
              <a:t>dacarras</a:t>
            </a:r>
            <a:r>
              <a:rPr lang="en-US" sz="1400" dirty="0">
                <a:solidFill>
                  <a:srgbClr val="3975BC"/>
                </a:solidFill>
                <a:latin typeface="Avenir Book" panose="02000503020000020003" pitchFamily="2" charset="0"/>
              </a:rPr>
              <a:t>/schpp_2022_corr</a:t>
            </a:r>
          </a:p>
        </p:txBody>
      </p:sp>
    </p:spTree>
    <p:extLst>
      <p:ext uri="{BB962C8B-B14F-4D97-AF65-F5344CB8AC3E}">
        <p14:creationId xmlns:p14="http://schemas.microsoft.com/office/powerpoint/2010/main" val="205279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C7492F5C-B988-1147-9E7C-02192F7F4903}"/>
              </a:ext>
            </a:extLst>
          </p:cNvPr>
          <p:cNvSpPr>
            <a:spLocks noGrp="1"/>
          </p:cNvSpPr>
          <p:nvPr>
            <p:ph type="title"/>
          </p:nvPr>
        </p:nvSpPr>
        <p:spPr>
          <a:xfrm>
            <a:off x="344386" y="398826"/>
            <a:ext cx="2870576" cy="3493551"/>
          </a:xfrm>
        </p:spPr>
        <p:txBody>
          <a:bodyPr/>
          <a:lstStyle/>
          <a:p>
            <a:r>
              <a:rPr lang="en-US" dirty="0">
                <a:latin typeface="Avenir Book" panose="02000503020000020003" pitchFamily="2" charset="0"/>
              </a:rPr>
              <a:t>¿</a:t>
            </a:r>
            <a:r>
              <a:rPr lang="en-US" dirty="0" err="1">
                <a:latin typeface="Avenir Book" panose="02000503020000020003" pitchFamily="2" charset="0"/>
              </a:rPr>
              <a:t>Cuáles</a:t>
            </a:r>
            <a:r>
              <a:rPr lang="en-US" dirty="0">
                <a:latin typeface="Avenir Book" panose="02000503020000020003" pitchFamily="2" charset="0"/>
              </a:rPr>
              <a:t> son los </a:t>
            </a:r>
            <a:r>
              <a:rPr lang="en-US" b="1" dirty="0" err="1">
                <a:latin typeface="Avenir Book" panose="02000503020000020003" pitchFamily="2" charset="0"/>
              </a:rPr>
              <a:t>predictores</a:t>
            </a:r>
            <a:r>
              <a:rPr lang="en-US" dirty="0">
                <a:latin typeface="Avenir Book" panose="02000503020000020003" pitchFamily="2" charset="0"/>
              </a:rPr>
              <a:t> </a:t>
            </a:r>
            <a:r>
              <a:rPr lang="en-US" dirty="0" err="1">
                <a:latin typeface="Avenir Book" panose="02000503020000020003" pitchFamily="2" charset="0"/>
              </a:rPr>
              <a:t>principales</a:t>
            </a:r>
            <a:r>
              <a:rPr lang="en-US" dirty="0">
                <a:latin typeface="Avenir Book" panose="02000503020000020003" pitchFamily="2" charset="0"/>
              </a:rPr>
              <a:t> de la </a:t>
            </a:r>
            <a:r>
              <a:rPr lang="en-US" dirty="0" err="1">
                <a:latin typeface="Avenir Book" panose="02000503020000020003" pitchFamily="2" charset="0"/>
              </a:rPr>
              <a:t>tolerancia</a:t>
            </a:r>
            <a:r>
              <a:rPr lang="en-US" dirty="0">
                <a:latin typeface="Avenir Book" panose="02000503020000020003" pitchFamily="2" charset="0"/>
              </a:rPr>
              <a:t> a la </a:t>
            </a:r>
            <a:r>
              <a:rPr lang="en-US" dirty="0" err="1">
                <a:latin typeface="Avenir Book" panose="02000503020000020003" pitchFamily="2" charset="0"/>
              </a:rPr>
              <a:t>corrupción</a:t>
            </a:r>
            <a:r>
              <a:rPr lang="en-US" dirty="0">
                <a:latin typeface="Avenir Book" panose="02000503020000020003" pitchFamily="2" charset="0"/>
              </a:rPr>
              <a:t>?</a:t>
            </a:r>
          </a:p>
        </p:txBody>
      </p:sp>
      <p:pic>
        <p:nvPicPr>
          <p:cNvPr id="3" name="Picture 2">
            <a:extLst>
              <a:ext uri="{FF2B5EF4-FFF2-40B4-BE49-F238E27FC236}">
                <a16:creationId xmlns:a16="http://schemas.microsoft.com/office/drawing/2014/main" id="{65264D0A-D721-8440-AB1B-E07FC820411F}"/>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549852" y="398826"/>
            <a:ext cx="8210609" cy="5470633"/>
          </a:xfrm>
          <a:prstGeom prst="rect">
            <a:avLst/>
          </a:prstGeom>
        </p:spPr>
      </p:pic>
      <p:sp>
        <p:nvSpPr>
          <p:cNvPr id="4" name="Rectangle 3">
            <a:extLst>
              <a:ext uri="{FF2B5EF4-FFF2-40B4-BE49-F238E27FC236}">
                <a16:creationId xmlns:a16="http://schemas.microsoft.com/office/drawing/2014/main" id="{90BD1E93-6F88-D541-9729-151ECAECE8BC}"/>
              </a:ext>
            </a:extLst>
          </p:cNvPr>
          <p:cNvSpPr/>
          <p:nvPr/>
        </p:nvSpPr>
        <p:spPr>
          <a:xfrm>
            <a:off x="431539" y="4946129"/>
            <a:ext cx="2291937" cy="923330"/>
          </a:xfrm>
          <a:prstGeom prst="rect">
            <a:avLst/>
          </a:prstGeom>
        </p:spPr>
        <p:txBody>
          <a:bodyPr wrap="square">
            <a:spAutoFit/>
          </a:bodyPr>
          <a:lstStyle/>
          <a:p>
            <a:r>
              <a:rPr lang="en-US" sz="900" b="1" dirty="0">
                <a:solidFill>
                  <a:srgbClr val="3975BC"/>
                </a:solidFill>
                <a:latin typeface="Avenir Book" panose="02000503020000020003" pitchFamily="2" charset="0"/>
              </a:rPr>
              <a:t>Data source:</a:t>
            </a:r>
          </a:p>
          <a:p>
            <a:r>
              <a:rPr lang="en-US" sz="900" dirty="0">
                <a:solidFill>
                  <a:srgbClr val="3975BC"/>
                </a:solidFill>
                <a:latin typeface="Avenir Book" panose="02000503020000020003" pitchFamily="2" charset="0"/>
              </a:rPr>
              <a:t>International Civic and Citizenship Study (ICCS) 2016, including representative samples of grade 8 students from Chile, Colombia, the Dominican Republic, Mexico, and Peru.</a:t>
            </a:r>
          </a:p>
        </p:txBody>
      </p:sp>
      <p:sp>
        <p:nvSpPr>
          <p:cNvPr id="5" name="Rectangle 4">
            <a:extLst>
              <a:ext uri="{FF2B5EF4-FFF2-40B4-BE49-F238E27FC236}">
                <a16:creationId xmlns:a16="http://schemas.microsoft.com/office/drawing/2014/main" id="{1436837C-581A-9746-BD19-09DED4E788A2}"/>
              </a:ext>
            </a:extLst>
          </p:cNvPr>
          <p:cNvSpPr/>
          <p:nvPr/>
        </p:nvSpPr>
        <p:spPr>
          <a:xfrm>
            <a:off x="8336457" y="6482988"/>
            <a:ext cx="3855543" cy="307777"/>
          </a:xfrm>
          <a:prstGeom prst="rect">
            <a:avLst/>
          </a:prstGeom>
        </p:spPr>
        <p:txBody>
          <a:bodyPr wrap="none">
            <a:spAutoFit/>
          </a:bodyPr>
          <a:lstStyle/>
          <a:p>
            <a:r>
              <a:rPr lang="en-US" sz="1400" dirty="0">
                <a:solidFill>
                  <a:srgbClr val="3975BC"/>
                </a:solidFill>
                <a:latin typeface="Avenir Book" panose="02000503020000020003" pitchFamily="2" charset="0"/>
              </a:rPr>
              <a:t>https://</a:t>
            </a:r>
            <a:r>
              <a:rPr lang="en-US" sz="1400" dirty="0" err="1">
                <a:solidFill>
                  <a:srgbClr val="3975BC"/>
                </a:solidFill>
                <a:latin typeface="Avenir Book" panose="02000503020000020003" pitchFamily="2" charset="0"/>
              </a:rPr>
              <a:t>github.com</a:t>
            </a:r>
            <a:r>
              <a:rPr lang="en-US" sz="1400" dirty="0">
                <a:solidFill>
                  <a:srgbClr val="3975BC"/>
                </a:solidFill>
                <a:latin typeface="Avenir Book" panose="02000503020000020003" pitchFamily="2" charset="0"/>
              </a:rPr>
              <a:t>/</a:t>
            </a:r>
            <a:r>
              <a:rPr lang="en-US" sz="1400" dirty="0" err="1">
                <a:solidFill>
                  <a:srgbClr val="3975BC"/>
                </a:solidFill>
                <a:latin typeface="Avenir Book" panose="02000503020000020003" pitchFamily="2" charset="0"/>
              </a:rPr>
              <a:t>dacarras</a:t>
            </a:r>
            <a:r>
              <a:rPr lang="en-US" sz="1400" dirty="0">
                <a:solidFill>
                  <a:srgbClr val="3975BC"/>
                </a:solidFill>
                <a:latin typeface="Avenir Book" panose="02000503020000020003" pitchFamily="2" charset="0"/>
              </a:rPr>
              <a:t>/schpp_2022_corr</a:t>
            </a:r>
          </a:p>
        </p:txBody>
      </p:sp>
    </p:spTree>
    <p:extLst>
      <p:ext uri="{BB962C8B-B14F-4D97-AF65-F5344CB8AC3E}">
        <p14:creationId xmlns:p14="http://schemas.microsoft.com/office/powerpoint/2010/main" val="121325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8EA6F-8C89-E443-887C-82D10BECC129}"/>
              </a:ext>
            </a:extLst>
          </p:cNvPr>
          <p:cNvSpPr/>
          <p:nvPr/>
        </p:nvSpPr>
        <p:spPr>
          <a:xfrm>
            <a:off x="3912974" y="247108"/>
            <a:ext cx="7578810" cy="1815882"/>
          </a:xfrm>
          <a:prstGeom prst="rect">
            <a:avLst/>
          </a:prstGeom>
        </p:spPr>
        <p:txBody>
          <a:bodyPr wrap="square">
            <a:spAutoFit/>
          </a:bodyPr>
          <a:lstStyle/>
          <a:p>
            <a:r>
              <a:rPr lang="es-ES_tradnl" sz="1600" dirty="0">
                <a:solidFill>
                  <a:srgbClr val="3875BA"/>
                </a:solidFill>
                <a:latin typeface="Avenir Book" panose="02000503020000020003" pitchFamily="2" charset="0"/>
              </a:rPr>
              <a:t>La condena de los actos de corrupción por parte de los servidores públicos requiere que los ciudadanos </a:t>
            </a:r>
            <a:r>
              <a:rPr lang="es-ES_tradnl" sz="1600" b="1" dirty="0">
                <a:solidFill>
                  <a:srgbClr val="3875BA"/>
                </a:solidFill>
                <a:latin typeface="Avenir Book" panose="02000503020000020003" pitchFamily="2" charset="0"/>
              </a:rPr>
              <a:t>comprendan</a:t>
            </a:r>
            <a:r>
              <a:rPr lang="es-ES_tradnl" sz="1600" dirty="0">
                <a:solidFill>
                  <a:srgbClr val="3875BA"/>
                </a:solidFill>
                <a:latin typeface="Avenir Book" panose="02000503020000020003" pitchFamily="2" charset="0"/>
              </a:rPr>
              <a:t> las instituciones políticas (</a:t>
            </a:r>
            <a:r>
              <a:rPr lang="es-ES_tradnl" sz="1600" dirty="0" err="1">
                <a:solidFill>
                  <a:srgbClr val="3875BA"/>
                </a:solidFill>
                <a:latin typeface="Avenir Book" panose="02000503020000020003" pitchFamily="2" charset="0"/>
              </a:rPr>
              <a:t>Lavena</a:t>
            </a:r>
            <a:r>
              <a:rPr lang="es-ES_tradnl" sz="1600" dirty="0">
                <a:solidFill>
                  <a:srgbClr val="3875BA"/>
                </a:solidFill>
                <a:latin typeface="Avenir Book" panose="02000503020000020003" pitchFamily="2" charset="0"/>
              </a:rPr>
              <a:t>, 2013), y </a:t>
            </a:r>
            <a:r>
              <a:rPr lang="es-ES_tradnl" sz="1600" b="1" dirty="0">
                <a:solidFill>
                  <a:srgbClr val="3875BA"/>
                </a:solidFill>
                <a:latin typeface="Avenir Book" panose="02000503020000020003" pitchFamily="2" charset="0"/>
              </a:rPr>
              <a:t>las consecuencias de los actos de corrupción </a:t>
            </a:r>
            <a:r>
              <a:rPr lang="es-ES_tradnl" sz="1600" dirty="0">
                <a:solidFill>
                  <a:srgbClr val="3875BA"/>
                </a:solidFill>
                <a:latin typeface="Avenir Book" panose="02000503020000020003" pitchFamily="2" charset="0"/>
              </a:rPr>
              <a:t>(Wang &amp; Bernardo, 2017). Estudiantes con mayor sofisticación política (i.e., mayor conocimiento cívico) se encuentran mejor preparados para entender las consecuencias de la corrupción, y se encuentran mejor equipados para rechazar a los actos de corrupción de los servidores públicos (i.e. </a:t>
            </a:r>
            <a:r>
              <a:rPr lang="es-ES_tradnl" sz="1600" dirty="0" err="1">
                <a:solidFill>
                  <a:srgbClr val="3875BA"/>
                </a:solidFill>
                <a:latin typeface="Avenir Book" panose="02000503020000020003" pitchFamily="2" charset="0"/>
              </a:rPr>
              <a:t>public</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officials</a:t>
            </a:r>
            <a:r>
              <a:rPr lang="es-ES_tradnl" sz="1600" dirty="0">
                <a:solidFill>
                  <a:srgbClr val="3875BA"/>
                </a:solidFill>
                <a:latin typeface="Avenir Book" panose="02000503020000020003" pitchFamily="2" charset="0"/>
              </a:rPr>
              <a:t>).</a:t>
            </a:r>
            <a:endParaRPr lang="es-ES_tradnl" dirty="0">
              <a:solidFill>
                <a:srgbClr val="3875BA"/>
              </a:solidFill>
              <a:latin typeface="Avenir Book" panose="02000503020000020003" pitchFamily="2" charset="0"/>
            </a:endParaRPr>
          </a:p>
        </p:txBody>
      </p:sp>
      <p:sp>
        <p:nvSpPr>
          <p:cNvPr id="4" name="Rectangle 3">
            <a:extLst>
              <a:ext uri="{FF2B5EF4-FFF2-40B4-BE49-F238E27FC236}">
                <a16:creationId xmlns:a16="http://schemas.microsoft.com/office/drawing/2014/main" id="{A15C46E9-8513-6241-99E5-2B60EAD4B2B6}"/>
              </a:ext>
            </a:extLst>
          </p:cNvPr>
          <p:cNvSpPr/>
          <p:nvPr/>
        </p:nvSpPr>
        <p:spPr>
          <a:xfrm>
            <a:off x="3912974" y="2305615"/>
            <a:ext cx="7578810" cy="2308324"/>
          </a:xfrm>
          <a:prstGeom prst="rect">
            <a:avLst/>
          </a:prstGeom>
        </p:spPr>
        <p:txBody>
          <a:bodyPr wrap="square">
            <a:spAutoFit/>
          </a:bodyPr>
          <a:lstStyle/>
          <a:p>
            <a:r>
              <a:rPr lang="es-ES_tradnl" sz="1600" dirty="0">
                <a:solidFill>
                  <a:srgbClr val="3875BA"/>
                </a:solidFill>
                <a:latin typeface="Avenir Book" panose="02000503020000020003" pitchFamily="2" charset="0"/>
              </a:rPr>
              <a:t>El autoritarismo, es una tendencia que consiste en apoyar a autoridades fuertes (</a:t>
            </a:r>
            <a:r>
              <a:rPr lang="es-ES_tradnl" sz="1600" dirty="0" err="1">
                <a:solidFill>
                  <a:srgbClr val="3875BA"/>
                </a:solidFill>
                <a:latin typeface="Avenir Book" panose="02000503020000020003" pitchFamily="2" charset="0"/>
              </a:rPr>
              <a:t>Altmeyer</a:t>
            </a:r>
            <a:r>
              <a:rPr lang="es-ES_tradnl" sz="1600" dirty="0">
                <a:solidFill>
                  <a:srgbClr val="3875BA"/>
                </a:solidFill>
                <a:latin typeface="Avenir Book" panose="02000503020000020003" pitchFamily="2" charset="0"/>
              </a:rPr>
              <a:t>, 1981), favorece a la </a:t>
            </a:r>
            <a:r>
              <a:rPr lang="es-ES_tradnl" sz="1600" dirty="0" err="1">
                <a:solidFill>
                  <a:srgbClr val="3875BA"/>
                </a:solidFill>
                <a:latin typeface="Avenir Book" panose="02000503020000020003" pitchFamily="2" charset="0"/>
              </a:rPr>
              <a:t>odebiencia</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acritica</a:t>
            </a:r>
            <a:r>
              <a:rPr lang="es-ES_tradnl" sz="1600" dirty="0">
                <a:solidFill>
                  <a:srgbClr val="3875BA"/>
                </a:solidFill>
                <a:latin typeface="Avenir Book" panose="02000503020000020003" pitchFamily="2" charset="0"/>
              </a:rPr>
              <a:t>, y el respeto por tales autoridades (</a:t>
            </a:r>
            <a:r>
              <a:rPr lang="es-ES_tradnl" sz="1600" dirty="0" err="1">
                <a:solidFill>
                  <a:srgbClr val="3875BA"/>
                </a:solidFill>
                <a:latin typeface="Avenir Book" panose="02000503020000020003" pitchFamily="2" charset="0"/>
              </a:rPr>
              <a:t>Duckitt</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Bizumic</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Krauss</a:t>
            </a:r>
            <a:r>
              <a:rPr lang="es-ES_tradnl" sz="1600" dirty="0">
                <a:solidFill>
                  <a:srgbClr val="3875BA"/>
                </a:solidFill>
                <a:latin typeface="Avenir Book" panose="02000503020000020003" pitchFamily="2" charset="0"/>
              </a:rPr>
              <a:t>, &amp; </a:t>
            </a:r>
            <a:r>
              <a:rPr lang="es-ES_tradnl" sz="1600" dirty="0" err="1">
                <a:solidFill>
                  <a:srgbClr val="3875BA"/>
                </a:solidFill>
                <a:latin typeface="Avenir Book" panose="02000503020000020003" pitchFamily="2" charset="0"/>
              </a:rPr>
              <a:t>Heled</a:t>
            </a:r>
            <a:r>
              <a:rPr lang="es-ES_tradnl" sz="1600" dirty="0">
                <a:solidFill>
                  <a:srgbClr val="3875BA"/>
                </a:solidFill>
                <a:latin typeface="Avenir Book" panose="02000503020000020003" pitchFamily="2" charset="0"/>
              </a:rPr>
              <a:t>, 2010). Estudios observacionales han encontrado que las </a:t>
            </a:r>
            <a:r>
              <a:rPr lang="es-ES_tradnl" sz="1600" b="1" dirty="0">
                <a:solidFill>
                  <a:srgbClr val="3875BA"/>
                </a:solidFill>
                <a:latin typeface="Avenir Book" panose="02000503020000020003" pitchFamily="2" charset="0"/>
              </a:rPr>
              <a:t>personas que presentan mayores niveles de autoritarismo, también presentan mayores niveles de tolerancia a la corrupción  </a:t>
            </a:r>
            <a:r>
              <a:rPr lang="es-ES_tradnl" sz="1600" dirty="0">
                <a:solidFill>
                  <a:srgbClr val="3875BA"/>
                </a:solidFill>
                <a:latin typeface="Avenir Book" panose="02000503020000020003" pitchFamily="2" charset="0"/>
              </a:rPr>
              <a:t>(Wang &amp; Bernardo, 2017). Complementariamente, estudios experimentales indican que las personas que adhieren en mayor medida al autoritarismo, son mas permisivas con las transgresiones éticas de las autoridades (</a:t>
            </a:r>
            <a:r>
              <a:rPr lang="es-ES_tradnl" sz="1600" dirty="0" err="1">
                <a:solidFill>
                  <a:srgbClr val="3875BA"/>
                </a:solidFill>
                <a:latin typeface="Avenir Book" panose="02000503020000020003" pitchFamily="2" charset="0"/>
              </a:rPr>
              <a:t>Bocchiaro</a:t>
            </a:r>
            <a:r>
              <a:rPr lang="es-ES_tradnl" sz="1600" dirty="0">
                <a:solidFill>
                  <a:srgbClr val="3875BA"/>
                </a:solidFill>
                <a:latin typeface="Avenir Book" panose="02000503020000020003" pitchFamily="2" charset="0"/>
              </a:rPr>
              <a:t> &amp; </a:t>
            </a:r>
            <a:r>
              <a:rPr lang="es-ES_tradnl" sz="1600" dirty="0" err="1">
                <a:solidFill>
                  <a:srgbClr val="3875BA"/>
                </a:solidFill>
                <a:latin typeface="Avenir Book" panose="02000503020000020003" pitchFamily="2" charset="0"/>
              </a:rPr>
              <a:t>Zimbardo</a:t>
            </a:r>
            <a:r>
              <a:rPr lang="es-ES_tradnl" sz="1600" dirty="0">
                <a:solidFill>
                  <a:srgbClr val="3875BA"/>
                </a:solidFill>
                <a:latin typeface="Avenir Book" panose="02000503020000020003" pitchFamily="2" charset="0"/>
              </a:rPr>
              <a:t>, 2017; Son </a:t>
            </a:r>
            <a:r>
              <a:rPr lang="es-ES_tradnl" sz="1600" dirty="0" err="1">
                <a:solidFill>
                  <a:srgbClr val="3875BA"/>
                </a:solidFill>
                <a:latin typeface="Avenir Book" panose="02000503020000020003" pitchFamily="2" charset="0"/>
              </a:rPr>
              <a:t>Hing</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Bobocel</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Zanna</a:t>
            </a:r>
            <a:r>
              <a:rPr lang="es-ES_tradnl" sz="1600" dirty="0">
                <a:solidFill>
                  <a:srgbClr val="3875BA"/>
                </a:solidFill>
                <a:latin typeface="Avenir Book" panose="02000503020000020003" pitchFamily="2" charset="0"/>
              </a:rPr>
              <a:t>, &amp; </a:t>
            </a:r>
            <a:r>
              <a:rPr lang="es-ES_tradnl" sz="1600" dirty="0" err="1">
                <a:solidFill>
                  <a:srgbClr val="3875BA"/>
                </a:solidFill>
                <a:latin typeface="Avenir Book" panose="02000503020000020003" pitchFamily="2" charset="0"/>
              </a:rPr>
              <a:t>McBride</a:t>
            </a:r>
            <a:r>
              <a:rPr lang="es-ES_tradnl" sz="1600" dirty="0">
                <a:solidFill>
                  <a:srgbClr val="3875BA"/>
                </a:solidFill>
                <a:latin typeface="Avenir Book" panose="02000503020000020003" pitchFamily="2" charset="0"/>
              </a:rPr>
              <a:t>, 2007).</a:t>
            </a:r>
            <a:endParaRPr lang="es-ES_tradnl" dirty="0">
              <a:solidFill>
                <a:srgbClr val="3875BA"/>
              </a:solidFill>
              <a:latin typeface="Avenir Book" panose="02000503020000020003" pitchFamily="2" charset="0"/>
            </a:endParaRPr>
          </a:p>
        </p:txBody>
      </p:sp>
      <p:sp>
        <p:nvSpPr>
          <p:cNvPr id="5" name="Rectangle 4">
            <a:extLst>
              <a:ext uri="{FF2B5EF4-FFF2-40B4-BE49-F238E27FC236}">
                <a16:creationId xmlns:a16="http://schemas.microsoft.com/office/drawing/2014/main" id="{13B753E6-8E75-6748-84A0-8DEFECF95092}"/>
              </a:ext>
            </a:extLst>
          </p:cNvPr>
          <p:cNvSpPr/>
          <p:nvPr/>
        </p:nvSpPr>
        <p:spPr>
          <a:xfrm>
            <a:off x="3912974" y="5184536"/>
            <a:ext cx="7776518" cy="584775"/>
          </a:xfrm>
          <a:prstGeom prst="rect">
            <a:avLst/>
          </a:prstGeom>
        </p:spPr>
        <p:txBody>
          <a:bodyPr wrap="square">
            <a:spAutoFit/>
          </a:bodyPr>
          <a:lstStyle/>
          <a:p>
            <a:r>
              <a:rPr lang="es-ES_tradnl" sz="1600" dirty="0">
                <a:solidFill>
                  <a:srgbClr val="3875BA"/>
                </a:solidFill>
                <a:latin typeface="Avenir Book" panose="02000503020000020003" pitchFamily="2" charset="0"/>
              </a:rPr>
              <a:t>El rechazo a la corrupción de los servidores públicos requiere de </a:t>
            </a:r>
            <a:r>
              <a:rPr lang="es-ES_tradnl" sz="1600" b="1" dirty="0">
                <a:solidFill>
                  <a:srgbClr val="3875BA"/>
                </a:solidFill>
                <a:latin typeface="Avenir Book" panose="02000503020000020003" pitchFamily="2" charset="0"/>
              </a:rPr>
              <a:t>ciudadanos que evalúen críticamente a las autoridades </a:t>
            </a:r>
            <a:r>
              <a:rPr lang="es-ES_tradnl" sz="1600" dirty="0">
                <a:solidFill>
                  <a:srgbClr val="3875BA"/>
                </a:solidFill>
                <a:latin typeface="Avenir Book" panose="02000503020000020003" pitchFamily="2" charset="0"/>
              </a:rPr>
              <a:t>(</a:t>
            </a:r>
            <a:r>
              <a:rPr lang="es-ES_tradnl" sz="1600" dirty="0" err="1">
                <a:solidFill>
                  <a:srgbClr val="3875BA"/>
                </a:solidFill>
                <a:latin typeface="Avenir Book" panose="02000503020000020003" pitchFamily="2" charset="0"/>
              </a:rPr>
              <a:t>Pozzi</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Fattori</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Bocchiaro</a:t>
            </a:r>
            <a:r>
              <a:rPr lang="es-ES_tradnl" sz="1600" dirty="0">
                <a:solidFill>
                  <a:srgbClr val="3875BA"/>
                </a:solidFill>
                <a:latin typeface="Avenir Book" panose="02000503020000020003" pitchFamily="2" charset="0"/>
              </a:rPr>
              <a:t>, &amp; </a:t>
            </a:r>
            <a:r>
              <a:rPr lang="es-ES_tradnl" sz="1600" dirty="0" err="1">
                <a:solidFill>
                  <a:srgbClr val="3875BA"/>
                </a:solidFill>
                <a:latin typeface="Avenir Book" panose="02000503020000020003" pitchFamily="2" charset="0"/>
              </a:rPr>
              <a:t>Alfieri</a:t>
            </a:r>
            <a:r>
              <a:rPr lang="es-ES_tradnl" sz="1600" dirty="0">
                <a:solidFill>
                  <a:srgbClr val="3875BA"/>
                </a:solidFill>
                <a:latin typeface="Avenir Book" panose="02000503020000020003" pitchFamily="2" charset="0"/>
              </a:rPr>
              <a:t>, 2014).</a:t>
            </a:r>
            <a:endParaRPr lang="es-ES_tradnl" sz="1400" dirty="0">
              <a:solidFill>
                <a:srgbClr val="3875BA"/>
              </a:solidFill>
              <a:latin typeface="Avenir Book" panose="02000503020000020003" pitchFamily="2" charset="0"/>
            </a:endParaRPr>
          </a:p>
        </p:txBody>
      </p:sp>
      <p:sp>
        <p:nvSpPr>
          <p:cNvPr id="6" name="Rectangle 5">
            <a:extLst>
              <a:ext uri="{FF2B5EF4-FFF2-40B4-BE49-F238E27FC236}">
                <a16:creationId xmlns:a16="http://schemas.microsoft.com/office/drawing/2014/main" id="{B9ECC109-1B7F-C741-AA2A-ADFFA83B7E97}"/>
              </a:ext>
            </a:extLst>
          </p:cNvPr>
          <p:cNvSpPr/>
          <p:nvPr/>
        </p:nvSpPr>
        <p:spPr>
          <a:xfrm>
            <a:off x="8336457" y="6482988"/>
            <a:ext cx="3855543" cy="307777"/>
          </a:xfrm>
          <a:prstGeom prst="rect">
            <a:avLst/>
          </a:prstGeom>
        </p:spPr>
        <p:txBody>
          <a:bodyPr wrap="none">
            <a:spAutoFit/>
          </a:bodyPr>
          <a:lstStyle/>
          <a:p>
            <a:r>
              <a:rPr lang="en-US" sz="1400" dirty="0">
                <a:solidFill>
                  <a:srgbClr val="3975BC"/>
                </a:solidFill>
                <a:latin typeface="Avenir Book" panose="02000503020000020003" pitchFamily="2" charset="0"/>
              </a:rPr>
              <a:t>https://</a:t>
            </a:r>
            <a:r>
              <a:rPr lang="en-US" sz="1400" dirty="0" err="1">
                <a:solidFill>
                  <a:srgbClr val="3975BC"/>
                </a:solidFill>
                <a:latin typeface="Avenir Book" panose="02000503020000020003" pitchFamily="2" charset="0"/>
              </a:rPr>
              <a:t>github.com</a:t>
            </a:r>
            <a:r>
              <a:rPr lang="en-US" sz="1400" dirty="0">
                <a:solidFill>
                  <a:srgbClr val="3975BC"/>
                </a:solidFill>
                <a:latin typeface="Avenir Book" panose="02000503020000020003" pitchFamily="2" charset="0"/>
              </a:rPr>
              <a:t>/</a:t>
            </a:r>
            <a:r>
              <a:rPr lang="en-US" sz="1400" dirty="0" err="1">
                <a:solidFill>
                  <a:srgbClr val="3975BC"/>
                </a:solidFill>
                <a:latin typeface="Avenir Book" panose="02000503020000020003" pitchFamily="2" charset="0"/>
              </a:rPr>
              <a:t>dacarras</a:t>
            </a:r>
            <a:r>
              <a:rPr lang="en-US" sz="1400" dirty="0">
                <a:solidFill>
                  <a:srgbClr val="3975BC"/>
                </a:solidFill>
                <a:latin typeface="Avenir Book" panose="02000503020000020003" pitchFamily="2" charset="0"/>
              </a:rPr>
              <a:t>/schpp_2022_corr</a:t>
            </a:r>
          </a:p>
        </p:txBody>
      </p:sp>
      <p:sp>
        <p:nvSpPr>
          <p:cNvPr id="8" name="Título 1">
            <a:extLst>
              <a:ext uri="{FF2B5EF4-FFF2-40B4-BE49-F238E27FC236}">
                <a16:creationId xmlns:a16="http://schemas.microsoft.com/office/drawing/2014/main" id="{69C670C7-92E5-5B4B-A9A9-969D59E2EB5D}"/>
              </a:ext>
            </a:extLst>
          </p:cNvPr>
          <p:cNvSpPr txBox="1">
            <a:spLocks/>
          </p:cNvSpPr>
          <p:nvPr/>
        </p:nvSpPr>
        <p:spPr bwMode="auto">
          <a:xfrm>
            <a:off x="344386" y="398826"/>
            <a:ext cx="2870576" cy="349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lnSpc>
                <a:spcPct val="90000"/>
              </a:lnSpc>
              <a:spcBef>
                <a:spcPct val="0"/>
              </a:spcBef>
              <a:spcAft>
                <a:spcPct val="0"/>
              </a:spcAft>
              <a:defRPr sz="3200" b="0" kern="1200">
                <a:solidFill>
                  <a:schemeClr val="accent5">
                    <a:lumMod val="75000"/>
                  </a:schemeClr>
                </a:solidFill>
                <a:latin typeface="+mn-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charset="0"/>
              </a:defRPr>
            </a:lvl2pPr>
            <a:lvl3pPr algn="l" rtl="0" eaLnBrk="1" fontAlgn="base" hangingPunct="1">
              <a:lnSpc>
                <a:spcPct val="90000"/>
              </a:lnSpc>
              <a:spcBef>
                <a:spcPct val="0"/>
              </a:spcBef>
              <a:spcAft>
                <a:spcPct val="0"/>
              </a:spcAft>
              <a:defRPr sz="4400">
                <a:solidFill>
                  <a:schemeClr val="tx1"/>
                </a:solidFill>
                <a:latin typeface="Calibri Light" charset="0"/>
              </a:defRPr>
            </a:lvl3pPr>
            <a:lvl4pPr algn="l" rtl="0" eaLnBrk="1" fontAlgn="base" hangingPunct="1">
              <a:lnSpc>
                <a:spcPct val="90000"/>
              </a:lnSpc>
              <a:spcBef>
                <a:spcPct val="0"/>
              </a:spcBef>
              <a:spcAft>
                <a:spcPct val="0"/>
              </a:spcAft>
              <a:defRPr sz="4400">
                <a:solidFill>
                  <a:schemeClr val="tx1"/>
                </a:solidFill>
                <a:latin typeface="Calibri Light" charset="0"/>
              </a:defRPr>
            </a:lvl4pPr>
            <a:lvl5pPr algn="l" rtl="0" eaLnBrk="1" fontAlgn="base" hangingPunct="1">
              <a:lnSpc>
                <a:spcPct val="90000"/>
              </a:lnSpc>
              <a:spcBef>
                <a:spcPct val="0"/>
              </a:spcBef>
              <a:spcAft>
                <a:spcPct val="0"/>
              </a:spcAft>
              <a:defRPr sz="4400">
                <a:solidFill>
                  <a:schemeClr val="tx1"/>
                </a:solidFill>
                <a:latin typeface="Calibri Light" charset="0"/>
              </a:defRPr>
            </a:lvl5pPr>
            <a:lvl6pPr marL="457200" algn="l" rtl="0" eaLnBrk="1" fontAlgn="base" hangingPunct="1">
              <a:lnSpc>
                <a:spcPct val="90000"/>
              </a:lnSpc>
              <a:spcBef>
                <a:spcPct val="0"/>
              </a:spcBef>
              <a:spcAft>
                <a:spcPct val="0"/>
              </a:spcAft>
              <a:defRPr sz="4400">
                <a:solidFill>
                  <a:schemeClr val="tx1"/>
                </a:solidFill>
                <a:latin typeface="Calibri Light" charset="0"/>
              </a:defRPr>
            </a:lvl6pPr>
            <a:lvl7pPr marL="914400" algn="l" rtl="0" eaLnBrk="1" fontAlgn="base" hangingPunct="1">
              <a:lnSpc>
                <a:spcPct val="90000"/>
              </a:lnSpc>
              <a:spcBef>
                <a:spcPct val="0"/>
              </a:spcBef>
              <a:spcAft>
                <a:spcPct val="0"/>
              </a:spcAft>
              <a:defRPr sz="4400">
                <a:solidFill>
                  <a:schemeClr val="tx1"/>
                </a:solidFill>
                <a:latin typeface="Calibri Light" charset="0"/>
              </a:defRPr>
            </a:lvl7pPr>
            <a:lvl8pPr marL="1371600" algn="l" rtl="0" eaLnBrk="1" fontAlgn="base" hangingPunct="1">
              <a:lnSpc>
                <a:spcPct val="90000"/>
              </a:lnSpc>
              <a:spcBef>
                <a:spcPct val="0"/>
              </a:spcBef>
              <a:spcAft>
                <a:spcPct val="0"/>
              </a:spcAft>
              <a:defRPr sz="4400">
                <a:solidFill>
                  <a:schemeClr val="tx1"/>
                </a:solidFill>
                <a:latin typeface="Calibri Light" charset="0"/>
              </a:defRPr>
            </a:lvl8pPr>
            <a:lvl9pPr marL="1828800" algn="l" rtl="0" eaLnBrk="1" fontAlgn="base" hangingPunct="1">
              <a:lnSpc>
                <a:spcPct val="90000"/>
              </a:lnSpc>
              <a:spcBef>
                <a:spcPct val="0"/>
              </a:spcBef>
              <a:spcAft>
                <a:spcPct val="0"/>
              </a:spcAft>
              <a:defRPr sz="4400">
                <a:solidFill>
                  <a:schemeClr val="tx1"/>
                </a:solidFill>
                <a:latin typeface="Calibri Light" charset="0"/>
              </a:defRPr>
            </a:lvl9pPr>
          </a:lstStyle>
          <a:p>
            <a:r>
              <a:rPr lang="en-US">
                <a:latin typeface="Avenir Book" panose="02000503020000020003" pitchFamily="2" charset="0"/>
              </a:rPr>
              <a:t>¿Cuáles son los </a:t>
            </a:r>
            <a:r>
              <a:rPr lang="en-US" b="1">
                <a:latin typeface="Avenir Book" panose="02000503020000020003" pitchFamily="2" charset="0"/>
              </a:rPr>
              <a:t>predictores</a:t>
            </a:r>
            <a:r>
              <a:rPr lang="en-US">
                <a:latin typeface="Avenir Book" panose="02000503020000020003" pitchFamily="2" charset="0"/>
              </a:rPr>
              <a:t> principales de la tolerancia a la corrupción?</a:t>
            </a:r>
            <a:endParaRPr lang="en-US" dirty="0">
              <a:latin typeface="Avenir Book" panose="02000503020000020003" pitchFamily="2" charset="0"/>
            </a:endParaRPr>
          </a:p>
        </p:txBody>
      </p:sp>
    </p:spTree>
    <p:extLst>
      <p:ext uri="{BB962C8B-B14F-4D97-AF65-F5344CB8AC3E}">
        <p14:creationId xmlns:p14="http://schemas.microsoft.com/office/powerpoint/2010/main" val="225654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C7492F5C-B988-1147-9E7C-02192F7F4903}"/>
              </a:ext>
            </a:extLst>
          </p:cNvPr>
          <p:cNvSpPr>
            <a:spLocks noGrp="1"/>
          </p:cNvSpPr>
          <p:nvPr>
            <p:ph type="title"/>
          </p:nvPr>
        </p:nvSpPr>
        <p:spPr>
          <a:xfrm>
            <a:off x="344385" y="398826"/>
            <a:ext cx="3436783" cy="3493551"/>
          </a:xfrm>
        </p:spPr>
        <p:txBody>
          <a:bodyPr/>
          <a:lstStyle/>
          <a:p>
            <a:r>
              <a:rPr lang="en-US" sz="3600" dirty="0" err="1">
                <a:latin typeface="Avenir Book" panose="02000503020000020003" pitchFamily="2" charset="0"/>
              </a:rPr>
              <a:t>Cómo</a:t>
            </a:r>
            <a:r>
              <a:rPr lang="en-US" sz="3600" dirty="0">
                <a:latin typeface="Avenir Book" panose="02000503020000020003" pitchFamily="2" charset="0"/>
              </a:rPr>
              <a:t> las </a:t>
            </a:r>
            <a:r>
              <a:rPr lang="en-US" sz="3600" dirty="0" err="1">
                <a:latin typeface="Avenir Book" panose="02000503020000020003" pitchFamily="2" charset="0"/>
              </a:rPr>
              <a:t>escuelas</a:t>
            </a:r>
            <a:r>
              <a:rPr lang="en-US" sz="3600" dirty="0">
                <a:latin typeface="Avenir Book" panose="02000503020000020003" pitchFamily="2" charset="0"/>
              </a:rPr>
              <a:t> </a:t>
            </a:r>
            <a:r>
              <a:rPr lang="en-US" sz="3600" dirty="0" err="1">
                <a:latin typeface="Avenir Book" panose="02000503020000020003" pitchFamily="2" charset="0"/>
              </a:rPr>
              <a:t>pueden</a:t>
            </a:r>
            <a:r>
              <a:rPr lang="en-US" sz="3600" dirty="0">
                <a:latin typeface="Avenir Book" panose="02000503020000020003" pitchFamily="2" charset="0"/>
              </a:rPr>
              <a:t> </a:t>
            </a:r>
            <a:r>
              <a:rPr lang="en-US" sz="3600" b="1" dirty="0" err="1">
                <a:latin typeface="Avenir Book" panose="02000503020000020003" pitchFamily="2" charset="0"/>
              </a:rPr>
              <a:t>promover</a:t>
            </a:r>
            <a:r>
              <a:rPr lang="en-US" sz="3600" b="1" dirty="0">
                <a:latin typeface="Avenir Book" panose="02000503020000020003" pitchFamily="2" charset="0"/>
              </a:rPr>
              <a:t> el </a:t>
            </a:r>
            <a:r>
              <a:rPr lang="en-US" sz="3600" b="1" dirty="0" err="1">
                <a:latin typeface="Avenir Book" panose="02000503020000020003" pitchFamily="2" charset="0"/>
              </a:rPr>
              <a:t>apoyo</a:t>
            </a:r>
            <a:r>
              <a:rPr lang="en-US" sz="3600" b="1" dirty="0">
                <a:latin typeface="Avenir Book" panose="02000503020000020003" pitchFamily="2" charset="0"/>
              </a:rPr>
              <a:t> a </a:t>
            </a:r>
            <a:r>
              <a:rPr lang="en-US" sz="3600" b="1" dirty="0" err="1">
                <a:latin typeface="Avenir Book" panose="02000503020000020003" pitchFamily="2" charset="0"/>
              </a:rPr>
              <a:t>normas</a:t>
            </a:r>
            <a:r>
              <a:rPr lang="en-US" sz="3600" b="1" dirty="0">
                <a:latin typeface="Avenir Book" panose="02000503020000020003" pitchFamily="2" charset="0"/>
              </a:rPr>
              <a:t> </a:t>
            </a:r>
            <a:r>
              <a:rPr lang="en-US" sz="3600" b="1" dirty="0" err="1">
                <a:latin typeface="Avenir Book" panose="02000503020000020003" pitchFamily="2" charset="0"/>
              </a:rPr>
              <a:t>anticorrupción</a:t>
            </a:r>
            <a:r>
              <a:rPr lang="en-US" sz="3600" dirty="0">
                <a:latin typeface="Avenir Book" panose="02000503020000020003" pitchFamily="2" charset="0"/>
              </a:rPr>
              <a:t>?</a:t>
            </a:r>
          </a:p>
        </p:txBody>
      </p:sp>
      <p:sp>
        <p:nvSpPr>
          <p:cNvPr id="7" name="Rectangle 6">
            <a:extLst>
              <a:ext uri="{FF2B5EF4-FFF2-40B4-BE49-F238E27FC236}">
                <a16:creationId xmlns:a16="http://schemas.microsoft.com/office/drawing/2014/main" id="{3A192C5B-A737-4542-A577-5676FA609D35}"/>
              </a:ext>
            </a:extLst>
          </p:cNvPr>
          <p:cNvSpPr/>
          <p:nvPr/>
        </p:nvSpPr>
        <p:spPr>
          <a:xfrm>
            <a:off x="8336457" y="6482988"/>
            <a:ext cx="3855543" cy="307777"/>
          </a:xfrm>
          <a:prstGeom prst="rect">
            <a:avLst/>
          </a:prstGeom>
        </p:spPr>
        <p:txBody>
          <a:bodyPr wrap="none">
            <a:spAutoFit/>
          </a:bodyPr>
          <a:lstStyle/>
          <a:p>
            <a:r>
              <a:rPr lang="en-US" sz="1400" dirty="0">
                <a:solidFill>
                  <a:srgbClr val="3975BC"/>
                </a:solidFill>
                <a:latin typeface="Avenir Book" panose="02000503020000020003" pitchFamily="2" charset="0"/>
              </a:rPr>
              <a:t>https://</a:t>
            </a:r>
            <a:r>
              <a:rPr lang="en-US" sz="1400" dirty="0" err="1">
                <a:solidFill>
                  <a:srgbClr val="3975BC"/>
                </a:solidFill>
                <a:latin typeface="Avenir Book" panose="02000503020000020003" pitchFamily="2" charset="0"/>
              </a:rPr>
              <a:t>github.com</a:t>
            </a:r>
            <a:r>
              <a:rPr lang="en-US" sz="1400" dirty="0">
                <a:solidFill>
                  <a:srgbClr val="3975BC"/>
                </a:solidFill>
                <a:latin typeface="Avenir Book" panose="02000503020000020003" pitchFamily="2" charset="0"/>
              </a:rPr>
              <a:t>/</a:t>
            </a:r>
            <a:r>
              <a:rPr lang="en-US" sz="1400" dirty="0" err="1">
                <a:solidFill>
                  <a:srgbClr val="3975BC"/>
                </a:solidFill>
                <a:latin typeface="Avenir Book" panose="02000503020000020003" pitchFamily="2" charset="0"/>
              </a:rPr>
              <a:t>dacarras</a:t>
            </a:r>
            <a:r>
              <a:rPr lang="en-US" sz="1400" dirty="0">
                <a:solidFill>
                  <a:srgbClr val="3975BC"/>
                </a:solidFill>
                <a:latin typeface="Avenir Book" panose="02000503020000020003" pitchFamily="2" charset="0"/>
              </a:rPr>
              <a:t>/schpp_2022_corr</a:t>
            </a:r>
          </a:p>
        </p:txBody>
      </p:sp>
      <p:pic>
        <p:nvPicPr>
          <p:cNvPr id="2" name="Picture 1">
            <a:extLst>
              <a:ext uri="{FF2B5EF4-FFF2-40B4-BE49-F238E27FC236}">
                <a16:creationId xmlns:a16="http://schemas.microsoft.com/office/drawing/2014/main" id="{39F9DCA2-6246-E14A-856C-99353362BB1B}"/>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825064" y="390767"/>
            <a:ext cx="8336456" cy="4297587"/>
          </a:xfrm>
          <a:prstGeom prst="rect">
            <a:avLst/>
          </a:prstGeom>
        </p:spPr>
      </p:pic>
      <p:sp>
        <p:nvSpPr>
          <p:cNvPr id="8" name="Rectangle 7">
            <a:extLst>
              <a:ext uri="{FF2B5EF4-FFF2-40B4-BE49-F238E27FC236}">
                <a16:creationId xmlns:a16="http://schemas.microsoft.com/office/drawing/2014/main" id="{3923F9FA-47FF-5645-B794-EE165E4C721F}"/>
              </a:ext>
            </a:extLst>
          </p:cNvPr>
          <p:cNvSpPr/>
          <p:nvPr/>
        </p:nvSpPr>
        <p:spPr>
          <a:xfrm>
            <a:off x="431539" y="4946129"/>
            <a:ext cx="2291937" cy="784830"/>
          </a:xfrm>
          <a:prstGeom prst="rect">
            <a:avLst/>
          </a:prstGeom>
        </p:spPr>
        <p:txBody>
          <a:bodyPr wrap="square">
            <a:spAutoFit/>
          </a:bodyPr>
          <a:lstStyle/>
          <a:p>
            <a:r>
              <a:rPr lang="en-US" sz="900" b="1" dirty="0" err="1">
                <a:solidFill>
                  <a:srgbClr val="3975BC"/>
                </a:solidFill>
                <a:latin typeface="Avenir Book" panose="02000503020000020003" pitchFamily="2" charset="0"/>
              </a:rPr>
              <a:t>Modelo</a:t>
            </a:r>
            <a:r>
              <a:rPr lang="en-US" sz="900" b="1" dirty="0">
                <a:solidFill>
                  <a:srgbClr val="3975BC"/>
                </a:solidFill>
                <a:latin typeface="Avenir Book" panose="02000503020000020003" pitchFamily="2" charset="0"/>
              </a:rPr>
              <a:t> </a:t>
            </a:r>
            <a:r>
              <a:rPr lang="en-US" sz="900" b="1" dirty="0" err="1">
                <a:solidFill>
                  <a:srgbClr val="3975BC"/>
                </a:solidFill>
                <a:latin typeface="Avenir Book" panose="02000503020000020003" pitchFamily="2" charset="0"/>
              </a:rPr>
              <a:t>ajustado</a:t>
            </a:r>
            <a:r>
              <a:rPr lang="en-US" sz="900" b="1" dirty="0">
                <a:solidFill>
                  <a:srgbClr val="3975BC"/>
                </a:solidFill>
                <a:latin typeface="Avenir Book" panose="02000503020000020003" pitchFamily="2" charset="0"/>
              </a:rPr>
              <a:t>:</a:t>
            </a:r>
          </a:p>
          <a:p>
            <a:endParaRPr lang="en-US" sz="900" dirty="0">
              <a:solidFill>
                <a:srgbClr val="3975BC"/>
              </a:solidFill>
              <a:latin typeface="Avenir Book" panose="02000503020000020003" pitchFamily="2" charset="0"/>
            </a:endParaRPr>
          </a:p>
          <a:p>
            <a:r>
              <a:rPr lang="en-US" sz="900" dirty="0" err="1">
                <a:solidFill>
                  <a:srgbClr val="3975BC"/>
                </a:solidFill>
                <a:latin typeface="Avenir Book" panose="02000503020000020003" pitchFamily="2" charset="0"/>
              </a:rPr>
              <a:t>Modelo</a:t>
            </a:r>
            <a:r>
              <a:rPr lang="en-US" sz="900" dirty="0">
                <a:solidFill>
                  <a:srgbClr val="3975BC"/>
                </a:solidFill>
                <a:latin typeface="Avenir Book" panose="02000503020000020003" pitchFamily="2" charset="0"/>
              </a:rPr>
              <a:t> </a:t>
            </a:r>
            <a:r>
              <a:rPr lang="en-US" sz="900" dirty="0" err="1">
                <a:solidFill>
                  <a:srgbClr val="3975BC"/>
                </a:solidFill>
                <a:latin typeface="Avenir Book" panose="02000503020000020003" pitchFamily="2" charset="0"/>
              </a:rPr>
              <a:t>desagregado</a:t>
            </a:r>
            <a:r>
              <a:rPr lang="en-US" sz="900" dirty="0">
                <a:solidFill>
                  <a:srgbClr val="3975BC"/>
                </a:solidFill>
                <a:latin typeface="Avenir Book" panose="02000503020000020003" pitchFamily="2" charset="0"/>
              </a:rPr>
              <a:t> (Rights et al., 2019), </a:t>
            </a:r>
            <a:r>
              <a:rPr lang="en-US" sz="900" dirty="0" err="1">
                <a:solidFill>
                  <a:srgbClr val="3975BC"/>
                </a:solidFill>
                <a:latin typeface="Avenir Book" panose="02000503020000020003" pitchFamily="2" charset="0"/>
              </a:rPr>
              <a:t>incluyendo</a:t>
            </a:r>
            <a:r>
              <a:rPr lang="en-US" sz="900" dirty="0">
                <a:solidFill>
                  <a:srgbClr val="3975BC"/>
                </a:solidFill>
                <a:latin typeface="Avenir Book" panose="02000503020000020003" pitchFamily="2" charset="0"/>
              </a:rPr>
              <a:t> a los </a:t>
            </a:r>
            <a:r>
              <a:rPr lang="en-US" sz="900" dirty="0" err="1">
                <a:solidFill>
                  <a:srgbClr val="3975BC"/>
                </a:solidFill>
                <a:latin typeface="Avenir Book" panose="02000503020000020003" pitchFamily="2" charset="0"/>
              </a:rPr>
              <a:t>paises</a:t>
            </a:r>
            <a:r>
              <a:rPr lang="en-US" sz="900" dirty="0">
                <a:solidFill>
                  <a:srgbClr val="3975BC"/>
                </a:solidFill>
                <a:latin typeface="Avenir Book" panose="02000503020000020003" pitchFamily="2" charset="0"/>
              </a:rPr>
              <a:t> </a:t>
            </a:r>
            <a:r>
              <a:rPr lang="en-US" sz="900" dirty="0" err="1">
                <a:solidFill>
                  <a:srgbClr val="3975BC"/>
                </a:solidFill>
                <a:latin typeface="Avenir Book" panose="02000503020000020003" pitchFamily="2" charset="0"/>
              </a:rPr>
              <a:t>como</a:t>
            </a:r>
            <a:r>
              <a:rPr lang="en-US" sz="900" dirty="0">
                <a:solidFill>
                  <a:srgbClr val="3975BC"/>
                </a:solidFill>
                <a:latin typeface="Avenir Book" panose="02000503020000020003" pitchFamily="2" charset="0"/>
              </a:rPr>
              <a:t> </a:t>
            </a:r>
            <a:r>
              <a:rPr lang="en-US" sz="900" dirty="0" err="1">
                <a:solidFill>
                  <a:srgbClr val="3975BC"/>
                </a:solidFill>
                <a:latin typeface="Avenir Book" panose="02000503020000020003" pitchFamily="2" charset="0"/>
              </a:rPr>
              <a:t>efectos</a:t>
            </a:r>
            <a:r>
              <a:rPr lang="en-US" sz="900" dirty="0">
                <a:solidFill>
                  <a:srgbClr val="3975BC"/>
                </a:solidFill>
                <a:latin typeface="Avenir Book" panose="02000503020000020003" pitchFamily="2" charset="0"/>
              </a:rPr>
              <a:t> </a:t>
            </a:r>
            <a:r>
              <a:rPr lang="en-US" sz="900" dirty="0" err="1">
                <a:solidFill>
                  <a:srgbClr val="3975BC"/>
                </a:solidFill>
                <a:latin typeface="Avenir Book" panose="02000503020000020003" pitchFamily="2" charset="0"/>
              </a:rPr>
              <a:t>fijos</a:t>
            </a:r>
            <a:r>
              <a:rPr lang="en-US" sz="900" dirty="0">
                <a:solidFill>
                  <a:srgbClr val="3975BC"/>
                </a:solidFill>
                <a:latin typeface="Avenir Book" panose="02000503020000020003" pitchFamily="2" charset="0"/>
              </a:rPr>
              <a:t>.</a:t>
            </a:r>
          </a:p>
        </p:txBody>
      </p:sp>
      <p:sp>
        <p:nvSpPr>
          <p:cNvPr id="3" name="Rectangle 2">
            <a:extLst>
              <a:ext uri="{FF2B5EF4-FFF2-40B4-BE49-F238E27FC236}">
                <a16:creationId xmlns:a16="http://schemas.microsoft.com/office/drawing/2014/main" id="{B0644B80-8332-E443-ABB3-3D31DD15B14B}"/>
              </a:ext>
            </a:extLst>
          </p:cNvPr>
          <p:cNvSpPr/>
          <p:nvPr/>
        </p:nvSpPr>
        <p:spPr>
          <a:xfrm>
            <a:off x="6844554" y="5200950"/>
            <a:ext cx="5241486" cy="769441"/>
          </a:xfrm>
          <a:prstGeom prst="rect">
            <a:avLst/>
          </a:prstGeom>
        </p:spPr>
        <p:txBody>
          <a:bodyPr wrap="square">
            <a:spAutoFit/>
          </a:bodyPr>
          <a:lstStyle/>
          <a:p>
            <a:pPr marL="304800" indent="-304800"/>
            <a:r>
              <a:rPr lang="en-US" sz="1100" dirty="0">
                <a:solidFill>
                  <a:srgbClr val="3975BC"/>
                </a:solidFill>
              </a:rPr>
              <a:t>Carrasco, D., &amp; </a:t>
            </a:r>
            <a:r>
              <a:rPr lang="en-US" sz="1100" dirty="0" err="1">
                <a:solidFill>
                  <a:srgbClr val="3975BC"/>
                </a:solidFill>
              </a:rPr>
              <a:t>Pavón</a:t>
            </a:r>
            <a:r>
              <a:rPr lang="en-US" sz="1100" dirty="0">
                <a:solidFill>
                  <a:srgbClr val="3975BC"/>
                </a:solidFill>
              </a:rPr>
              <a:t>, A. (2021). Tolerance of corruption among students in Latin America. In </a:t>
            </a:r>
            <a:r>
              <a:rPr lang="en-US" sz="1100" i="1" dirty="0">
                <a:solidFill>
                  <a:srgbClr val="3975BC"/>
                </a:solidFill>
              </a:rPr>
              <a:t>Good Citizenship for the Next Generation. A Global Perspective Using IEA ICCS 2016 Data</a:t>
            </a:r>
            <a:r>
              <a:rPr lang="en-US" sz="1100" dirty="0">
                <a:solidFill>
                  <a:srgbClr val="3975BC"/>
                </a:solidFill>
              </a:rPr>
              <a:t>. Springer International Publishing. https://</a:t>
            </a:r>
            <a:r>
              <a:rPr lang="en-US" sz="1100" dirty="0" err="1">
                <a:solidFill>
                  <a:srgbClr val="3975BC"/>
                </a:solidFill>
              </a:rPr>
              <a:t>doi.org</a:t>
            </a:r>
            <a:r>
              <a:rPr lang="en-US" sz="1100" dirty="0">
                <a:solidFill>
                  <a:srgbClr val="3975BC"/>
                </a:solidFill>
              </a:rPr>
              <a:t>/10.1007/978-3-030-75746-5</a:t>
            </a:r>
            <a:endParaRPr lang="en-US" sz="1100" dirty="0">
              <a:solidFill>
                <a:srgbClr val="3975BC"/>
              </a:solidFill>
              <a:effectLst/>
            </a:endParaRPr>
          </a:p>
        </p:txBody>
      </p:sp>
      <p:sp>
        <p:nvSpPr>
          <p:cNvPr id="4" name="Rectangle 3">
            <a:extLst>
              <a:ext uri="{FF2B5EF4-FFF2-40B4-BE49-F238E27FC236}">
                <a16:creationId xmlns:a16="http://schemas.microsoft.com/office/drawing/2014/main" id="{B77B7F74-1F7B-DA44-BCDD-2D1E6AA1B95C}"/>
              </a:ext>
            </a:extLst>
          </p:cNvPr>
          <p:cNvSpPr/>
          <p:nvPr/>
        </p:nvSpPr>
        <p:spPr>
          <a:xfrm>
            <a:off x="3759903" y="1478564"/>
            <a:ext cx="5426628" cy="371501"/>
          </a:xfrm>
          <a:prstGeom prst="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60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C7492F5C-B988-1147-9E7C-02192F7F4903}"/>
              </a:ext>
            </a:extLst>
          </p:cNvPr>
          <p:cNvSpPr>
            <a:spLocks noGrp="1"/>
          </p:cNvSpPr>
          <p:nvPr>
            <p:ph type="title"/>
          </p:nvPr>
        </p:nvSpPr>
        <p:spPr>
          <a:xfrm>
            <a:off x="344385" y="398826"/>
            <a:ext cx="3436783" cy="3493551"/>
          </a:xfrm>
        </p:spPr>
        <p:txBody>
          <a:bodyPr/>
          <a:lstStyle/>
          <a:p>
            <a:r>
              <a:rPr lang="en-US" sz="3600" dirty="0" err="1">
                <a:latin typeface="Avenir Book" panose="02000503020000020003" pitchFamily="2" charset="0"/>
              </a:rPr>
              <a:t>Cómo</a:t>
            </a:r>
            <a:r>
              <a:rPr lang="en-US" sz="3600" dirty="0">
                <a:latin typeface="Avenir Book" panose="02000503020000020003" pitchFamily="2" charset="0"/>
              </a:rPr>
              <a:t> las </a:t>
            </a:r>
            <a:r>
              <a:rPr lang="en-US" sz="3600" dirty="0" err="1">
                <a:latin typeface="Avenir Book" panose="02000503020000020003" pitchFamily="2" charset="0"/>
              </a:rPr>
              <a:t>escuelas</a:t>
            </a:r>
            <a:r>
              <a:rPr lang="en-US" sz="3600" dirty="0">
                <a:latin typeface="Avenir Book" panose="02000503020000020003" pitchFamily="2" charset="0"/>
              </a:rPr>
              <a:t> </a:t>
            </a:r>
            <a:r>
              <a:rPr lang="en-US" sz="3600" dirty="0" err="1">
                <a:latin typeface="Avenir Book" panose="02000503020000020003" pitchFamily="2" charset="0"/>
              </a:rPr>
              <a:t>pueden</a:t>
            </a:r>
            <a:r>
              <a:rPr lang="en-US" sz="3600" dirty="0">
                <a:latin typeface="Avenir Book" panose="02000503020000020003" pitchFamily="2" charset="0"/>
              </a:rPr>
              <a:t> </a:t>
            </a:r>
            <a:r>
              <a:rPr lang="en-US" sz="3600" b="1" dirty="0" err="1">
                <a:latin typeface="Avenir Book" panose="02000503020000020003" pitchFamily="2" charset="0"/>
              </a:rPr>
              <a:t>promover</a:t>
            </a:r>
            <a:r>
              <a:rPr lang="en-US" sz="3600" b="1" dirty="0">
                <a:latin typeface="Avenir Book" panose="02000503020000020003" pitchFamily="2" charset="0"/>
              </a:rPr>
              <a:t> el </a:t>
            </a:r>
            <a:r>
              <a:rPr lang="en-US" sz="3600" b="1" dirty="0" err="1">
                <a:latin typeface="Avenir Book" panose="02000503020000020003" pitchFamily="2" charset="0"/>
              </a:rPr>
              <a:t>apoyo</a:t>
            </a:r>
            <a:r>
              <a:rPr lang="en-US" sz="3600" b="1" dirty="0">
                <a:latin typeface="Avenir Book" panose="02000503020000020003" pitchFamily="2" charset="0"/>
              </a:rPr>
              <a:t> a </a:t>
            </a:r>
            <a:r>
              <a:rPr lang="en-US" sz="3600" b="1" dirty="0" err="1">
                <a:latin typeface="Avenir Book" panose="02000503020000020003" pitchFamily="2" charset="0"/>
              </a:rPr>
              <a:t>normas</a:t>
            </a:r>
            <a:r>
              <a:rPr lang="en-US" sz="3600" b="1" dirty="0">
                <a:latin typeface="Avenir Book" panose="02000503020000020003" pitchFamily="2" charset="0"/>
              </a:rPr>
              <a:t> </a:t>
            </a:r>
            <a:r>
              <a:rPr lang="en-US" sz="3600" b="1" dirty="0" err="1">
                <a:latin typeface="Avenir Book" panose="02000503020000020003" pitchFamily="2" charset="0"/>
              </a:rPr>
              <a:t>anticorrupción</a:t>
            </a:r>
            <a:r>
              <a:rPr lang="en-US" sz="3600" dirty="0">
                <a:latin typeface="Avenir Book" panose="02000503020000020003" pitchFamily="2" charset="0"/>
              </a:rPr>
              <a:t>?</a:t>
            </a:r>
          </a:p>
        </p:txBody>
      </p:sp>
      <p:sp>
        <p:nvSpPr>
          <p:cNvPr id="4" name="Rectangle 3">
            <a:extLst>
              <a:ext uri="{FF2B5EF4-FFF2-40B4-BE49-F238E27FC236}">
                <a16:creationId xmlns:a16="http://schemas.microsoft.com/office/drawing/2014/main" id="{D4122CD7-1AC4-984D-8A4B-712FD56F9A3B}"/>
              </a:ext>
            </a:extLst>
          </p:cNvPr>
          <p:cNvSpPr/>
          <p:nvPr/>
        </p:nvSpPr>
        <p:spPr>
          <a:xfrm>
            <a:off x="4024183" y="398826"/>
            <a:ext cx="7615882" cy="1323439"/>
          </a:xfrm>
          <a:prstGeom prst="rect">
            <a:avLst/>
          </a:prstGeom>
        </p:spPr>
        <p:txBody>
          <a:bodyPr wrap="square">
            <a:spAutoFit/>
          </a:bodyPr>
          <a:lstStyle/>
          <a:p>
            <a:r>
              <a:rPr lang="es-ES_tradnl" sz="1600" dirty="0">
                <a:solidFill>
                  <a:srgbClr val="3875BA"/>
                </a:solidFill>
                <a:latin typeface="Avenir Book" panose="02000503020000020003" pitchFamily="2" charset="0"/>
              </a:rPr>
              <a:t>El enfoque de tres pilares para combatir la corrupción consiste en la aplicación, prevención, y educación acerca de la corrupción (Marquette, 2007). En este enfoque la educación aumenta los niveles de conciencia acerca de la corrupción, mediante la diseminación de información, la promoción de normas sociales, y la enseñanza de habilidades para enfrentar a la corrupción (</a:t>
            </a:r>
            <a:r>
              <a:rPr lang="es-ES_tradnl" sz="1600" dirty="0" err="1">
                <a:solidFill>
                  <a:srgbClr val="3875BA"/>
                </a:solidFill>
                <a:latin typeface="Avenir Book" panose="02000503020000020003" pitchFamily="2" charset="0"/>
              </a:rPr>
              <a:t>Keen</a:t>
            </a:r>
            <a:r>
              <a:rPr lang="es-ES_tradnl" sz="1600" dirty="0">
                <a:solidFill>
                  <a:srgbClr val="3875BA"/>
                </a:solidFill>
                <a:latin typeface="Avenir Book" panose="02000503020000020003" pitchFamily="2" charset="0"/>
              </a:rPr>
              <a:t>, 2000).</a:t>
            </a:r>
          </a:p>
        </p:txBody>
      </p:sp>
      <p:sp>
        <p:nvSpPr>
          <p:cNvPr id="5" name="Rectangle 4">
            <a:extLst>
              <a:ext uri="{FF2B5EF4-FFF2-40B4-BE49-F238E27FC236}">
                <a16:creationId xmlns:a16="http://schemas.microsoft.com/office/drawing/2014/main" id="{224C1326-91D3-C048-9F16-0F5915D3361C}"/>
              </a:ext>
            </a:extLst>
          </p:cNvPr>
          <p:cNvSpPr/>
          <p:nvPr/>
        </p:nvSpPr>
        <p:spPr>
          <a:xfrm>
            <a:off x="4024181" y="1901083"/>
            <a:ext cx="7208109" cy="2308324"/>
          </a:xfrm>
          <a:prstGeom prst="rect">
            <a:avLst/>
          </a:prstGeom>
        </p:spPr>
        <p:txBody>
          <a:bodyPr wrap="square">
            <a:spAutoFit/>
          </a:bodyPr>
          <a:lstStyle/>
          <a:p>
            <a:r>
              <a:rPr lang="es-ES_tradnl" sz="1600" dirty="0">
                <a:solidFill>
                  <a:srgbClr val="3875BA"/>
                </a:solidFill>
                <a:latin typeface="Avenir Book" panose="02000503020000020003" pitchFamily="2" charset="0"/>
              </a:rPr>
              <a:t>La discusión abierta en la sala de clases, es un factor de efectividad escolar de la educación cívica conocido por </a:t>
            </a:r>
            <a:r>
              <a:rPr lang="es-ES_tradnl" sz="1600" b="1" dirty="0">
                <a:solidFill>
                  <a:srgbClr val="3875BA"/>
                </a:solidFill>
                <a:latin typeface="Avenir Book" panose="02000503020000020003" pitchFamily="2" charset="0"/>
              </a:rPr>
              <a:t>promover el conocimiento cívico entre los estudiantes </a:t>
            </a:r>
            <a:r>
              <a:rPr lang="es-ES_tradnl" sz="1600" dirty="0">
                <a:solidFill>
                  <a:srgbClr val="3875BA"/>
                </a:solidFill>
                <a:latin typeface="Avenir Book" panose="02000503020000020003" pitchFamily="2" charset="0"/>
              </a:rPr>
              <a:t>(</a:t>
            </a:r>
            <a:r>
              <a:rPr lang="es-ES_tradnl" sz="1600" dirty="0" err="1">
                <a:solidFill>
                  <a:srgbClr val="3875BA"/>
                </a:solidFill>
                <a:latin typeface="Avenir Book" panose="02000503020000020003" pitchFamily="2" charset="0"/>
              </a:rPr>
              <a:t>Isac</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Maslowski</a:t>
            </a:r>
            <a:r>
              <a:rPr lang="es-ES_tradnl" sz="1600" dirty="0">
                <a:solidFill>
                  <a:srgbClr val="3875BA"/>
                </a:solidFill>
                <a:latin typeface="Avenir Book" panose="02000503020000020003" pitchFamily="2" charset="0"/>
              </a:rPr>
              <a:t>, </a:t>
            </a:r>
            <a:r>
              <a:rPr lang="es-ES_tradnl" sz="1600" dirty="0" err="1">
                <a:solidFill>
                  <a:srgbClr val="3875BA"/>
                </a:solidFill>
                <a:latin typeface="Avenir Book" panose="02000503020000020003" pitchFamily="2" charset="0"/>
              </a:rPr>
              <a:t>Creemers</a:t>
            </a:r>
            <a:r>
              <a:rPr lang="es-ES_tradnl" sz="1600" dirty="0">
                <a:solidFill>
                  <a:srgbClr val="3875BA"/>
                </a:solidFill>
                <a:latin typeface="Avenir Book" panose="02000503020000020003" pitchFamily="2" charset="0"/>
              </a:rPr>
              <a:t>, &amp; van der </a:t>
            </a:r>
            <a:r>
              <a:rPr lang="es-ES_tradnl" sz="1600" dirty="0" err="1">
                <a:solidFill>
                  <a:srgbClr val="3875BA"/>
                </a:solidFill>
                <a:latin typeface="Avenir Book" panose="02000503020000020003" pitchFamily="2" charset="0"/>
              </a:rPr>
              <a:t>Werf</a:t>
            </a:r>
            <a:r>
              <a:rPr lang="es-ES_tradnl" sz="1600" dirty="0">
                <a:solidFill>
                  <a:srgbClr val="3875BA"/>
                </a:solidFill>
                <a:latin typeface="Avenir Book" panose="02000503020000020003" pitchFamily="2" charset="0"/>
              </a:rPr>
              <a:t>, 2014; </a:t>
            </a:r>
            <a:r>
              <a:rPr lang="es-ES_tradnl" sz="1600" dirty="0" err="1">
                <a:solidFill>
                  <a:srgbClr val="3875BA"/>
                </a:solidFill>
                <a:latin typeface="Avenir Book" panose="02000503020000020003" pitchFamily="2" charset="0"/>
              </a:rPr>
              <a:t>Persson</a:t>
            </a:r>
            <a:r>
              <a:rPr lang="es-ES_tradnl" sz="1600" dirty="0">
                <a:solidFill>
                  <a:srgbClr val="3875BA"/>
                </a:solidFill>
                <a:latin typeface="Avenir Book" panose="02000503020000020003" pitchFamily="2" charset="0"/>
              </a:rPr>
              <a:t>, 2015).</a:t>
            </a:r>
          </a:p>
          <a:p>
            <a:endParaRPr lang="es-ES_tradnl" sz="1600" dirty="0">
              <a:solidFill>
                <a:srgbClr val="3875BA"/>
              </a:solidFill>
              <a:latin typeface="Avenir Book" panose="02000503020000020003" pitchFamily="2" charset="0"/>
            </a:endParaRPr>
          </a:p>
          <a:p>
            <a:r>
              <a:rPr lang="es-ES_tradnl" sz="1600" dirty="0">
                <a:solidFill>
                  <a:srgbClr val="3875BA"/>
                </a:solidFill>
                <a:latin typeface="Avenir Book" panose="02000503020000020003" pitchFamily="2" charset="0"/>
              </a:rPr>
              <a:t>La discusión cívica promueve que los estudiantes articulen conocimiento, mediante preguntas y respuestas, facilitando la comprensión de controversias (Harris, 1996). </a:t>
            </a:r>
            <a:r>
              <a:rPr lang="es-ES_tradnl" sz="1600" b="1" dirty="0">
                <a:solidFill>
                  <a:srgbClr val="3875BA"/>
                </a:solidFill>
                <a:latin typeface="Avenir Book" panose="02000503020000020003" pitchFamily="2" charset="0"/>
              </a:rPr>
              <a:t>Además, es un factor protector a la adhesión al apoyo del autoritarismo </a:t>
            </a:r>
            <a:r>
              <a:rPr lang="es-ES_tradnl" sz="1600" dirty="0">
                <a:solidFill>
                  <a:srgbClr val="3875BA"/>
                </a:solidFill>
                <a:latin typeface="Avenir Book" panose="02000503020000020003" pitchFamily="2" charset="0"/>
              </a:rPr>
              <a:t>(Hahn &amp; </a:t>
            </a:r>
            <a:r>
              <a:rPr lang="es-ES_tradnl" sz="1600" dirty="0" err="1">
                <a:solidFill>
                  <a:srgbClr val="3875BA"/>
                </a:solidFill>
                <a:latin typeface="Avenir Book" panose="02000503020000020003" pitchFamily="2" charset="0"/>
              </a:rPr>
              <a:t>Tocci</a:t>
            </a:r>
            <a:r>
              <a:rPr lang="es-ES_tradnl" sz="1600" dirty="0">
                <a:solidFill>
                  <a:srgbClr val="3875BA"/>
                </a:solidFill>
                <a:latin typeface="Avenir Book" panose="02000503020000020003" pitchFamily="2" charset="0"/>
              </a:rPr>
              <a:t>, 1990).</a:t>
            </a:r>
          </a:p>
        </p:txBody>
      </p:sp>
      <p:sp>
        <p:nvSpPr>
          <p:cNvPr id="6" name="Rectangle 5">
            <a:extLst>
              <a:ext uri="{FF2B5EF4-FFF2-40B4-BE49-F238E27FC236}">
                <a16:creationId xmlns:a16="http://schemas.microsoft.com/office/drawing/2014/main" id="{FCDB5AFB-5BBA-734A-948B-1D97FEC8E936}"/>
              </a:ext>
            </a:extLst>
          </p:cNvPr>
          <p:cNvSpPr/>
          <p:nvPr/>
        </p:nvSpPr>
        <p:spPr>
          <a:xfrm>
            <a:off x="4024182" y="4420885"/>
            <a:ext cx="7208109" cy="2062103"/>
          </a:xfrm>
          <a:prstGeom prst="rect">
            <a:avLst/>
          </a:prstGeom>
        </p:spPr>
        <p:txBody>
          <a:bodyPr wrap="square">
            <a:spAutoFit/>
          </a:bodyPr>
          <a:lstStyle/>
          <a:p>
            <a:r>
              <a:rPr lang="es-ES_tradnl" sz="1600" dirty="0">
                <a:solidFill>
                  <a:srgbClr val="3875BA"/>
                </a:solidFill>
                <a:latin typeface="Avenir Book" panose="02000503020000020003" pitchFamily="2" charset="0"/>
              </a:rPr>
              <a:t>La discusión abierta en la sala de clases, de temas sociales y políticos, previene de la tolerancia a la corrupción de forma indirecta: promueve el conocimiento cívico de los estudiantes, y previene de la adhesión al autoritarismo (Carrasco et al., 2020).</a:t>
            </a:r>
          </a:p>
          <a:p>
            <a:endParaRPr lang="es-ES_tradnl" sz="1600" dirty="0">
              <a:solidFill>
                <a:srgbClr val="3875BA"/>
              </a:solidFill>
              <a:latin typeface="Avenir Book" panose="02000503020000020003" pitchFamily="2" charset="0"/>
            </a:endParaRPr>
          </a:p>
          <a:p>
            <a:r>
              <a:rPr lang="es-ES_tradnl" sz="1600" dirty="0">
                <a:solidFill>
                  <a:srgbClr val="3875BA"/>
                </a:solidFill>
                <a:latin typeface="Avenir Book" panose="02000503020000020003" pitchFamily="2" charset="0"/>
              </a:rPr>
              <a:t>Si se espera que los estudiantes, participen como agentes de control para prevenir la corrupción a futuro, entonces se requiere que estas oportunidades de aprendizaje fueran accesibles para todos los estudiantes.</a:t>
            </a:r>
          </a:p>
        </p:txBody>
      </p:sp>
      <p:sp>
        <p:nvSpPr>
          <p:cNvPr id="7" name="Rectangle 6">
            <a:extLst>
              <a:ext uri="{FF2B5EF4-FFF2-40B4-BE49-F238E27FC236}">
                <a16:creationId xmlns:a16="http://schemas.microsoft.com/office/drawing/2014/main" id="{3A192C5B-A737-4542-A577-5676FA609D35}"/>
              </a:ext>
            </a:extLst>
          </p:cNvPr>
          <p:cNvSpPr/>
          <p:nvPr/>
        </p:nvSpPr>
        <p:spPr>
          <a:xfrm>
            <a:off x="8336457" y="6482988"/>
            <a:ext cx="3855543" cy="307777"/>
          </a:xfrm>
          <a:prstGeom prst="rect">
            <a:avLst/>
          </a:prstGeom>
        </p:spPr>
        <p:txBody>
          <a:bodyPr wrap="none">
            <a:spAutoFit/>
          </a:bodyPr>
          <a:lstStyle/>
          <a:p>
            <a:r>
              <a:rPr lang="en-US" sz="1400" dirty="0">
                <a:solidFill>
                  <a:srgbClr val="3975BC"/>
                </a:solidFill>
                <a:latin typeface="Avenir Book" panose="02000503020000020003" pitchFamily="2" charset="0"/>
              </a:rPr>
              <a:t>https://</a:t>
            </a:r>
            <a:r>
              <a:rPr lang="en-US" sz="1400" dirty="0" err="1">
                <a:solidFill>
                  <a:srgbClr val="3975BC"/>
                </a:solidFill>
                <a:latin typeface="Avenir Book" panose="02000503020000020003" pitchFamily="2" charset="0"/>
              </a:rPr>
              <a:t>github.com</a:t>
            </a:r>
            <a:r>
              <a:rPr lang="en-US" sz="1400" dirty="0">
                <a:solidFill>
                  <a:srgbClr val="3975BC"/>
                </a:solidFill>
                <a:latin typeface="Avenir Book" panose="02000503020000020003" pitchFamily="2" charset="0"/>
              </a:rPr>
              <a:t>/</a:t>
            </a:r>
            <a:r>
              <a:rPr lang="en-US" sz="1400" dirty="0" err="1">
                <a:solidFill>
                  <a:srgbClr val="3975BC"/>
                </a:solidFill>
                <a:latin typeface="Avenir Book" panose="02000503020000020003" pitchFamily="2" charset="0"/>
              </a:rPr>
              <a:t>dacarras</a:t>
            </a:r>
            <a:r>
              <a:rPr lang="en-US" sz="1400" dirty="0">
                <a:solidFill>
                  <a:srgbClr val="3975BC"/>
                </a:solidFill>
                <a:latin typeface="Avenir Book" panose="02000503020000020003" pitchFamily="2" charset="0"/>
              </a:rPr>
              <a:t>/schpp_2022_corr</a:t>
            </a:r>
          </a:p>
        </p:txBody>
      </p:sp>
    </p:spTree>
    <p:extLst>
      <p:ext uri="{BB962C8B-B14F-4D97-AF65-F5344CB8AC3E}">
        <p14:creationId xmlns:p14="http://schemas.microsoft.com/office/powerpoint/2010/main" val="119496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5" grpId="0"/>
      <p:bldP spid="6"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731D0F56-AB3C-8642-AE3E-F879B969D498}" vid="{BC41FFEA-073A-2D46-B765-B0A507400F9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mide_uc_propuesta_v2</Template>
  <TotalTime>12561</TotalTime>
  <Words>1124</Words>
  <Application>Microsoft Macintosh PowerPoint</Application>
  <PresentationFormat>Widescreen</PresentationFormat>
  <Paragraphs>99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Avenir</vt:lpstr>
      <vt:lpstr>Avenir Book</vt:lpstr>
      <vt:lpstr>Calibri</vt:lpstr>
      <vt:lpstr>Calibri Light</vt:lpstr>
      <vt:lpstr>Times</vt:lpstr>
      <vt:lpstr>Tema de Office</vt:lpstr>
      <vt:lpstr>PowerPoint Presentation</vt:lpstr>
      <vt:lpstr>PowerPoint Presentation</vt:lpstr>
      <vt:lpstr>PowerPoint Presentation</vt:lpstr>
      <vt:lpstr>Normas anticorrupción y educación cívica</vt:lpstr>
      <vt:lpstr>Normas anticorrupción y educación cívica</vt:lpstr>
      <vt:lpstr>¿Cuáles son los predictores principales de la tolerancia a la corrupción?</vt:lpstr>
      <vt:lpstr>PowerPoint Presentation</vt:lpstr>
      <vt:lpstr>Cómo las escuelas pueden promover el apoyo a normas anticorrupción?</vt:lpstr>
      <vt:lpstr>Cómo las escuelas pueden promover el apoyo a normas anticorrupción?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Delia Catalan</dc:creator>
  <cp:lastModifiedBy>Diego Carrasco</cp:lastModifiedBy>
  <cp:revision>674</cp:revision>
  <cp:lastPrinted>2019-04-20T17:09:54Z</cp:lastPrinted>
  <dcterms:created xsi:type="dcterms:W3CDTF">2018-06-15T15:38:00Z</dcterms:created>
  <dcterms:modified xsi:type="dcterms:W3CDTF">2022-01-12T14:54:33Z</dcterms:modified>
</cp:coreProperties>
</file>